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147479740" r:id="rId2"/>
    <p:sldId id="2145707556" r:id="rId3"/>
    <p:sldId id="2147479722" r:id="rId4"/>
    <p:sldId id="2147479723" r:id="rId5"/>
    <p:sldId id="2145707546" r:id="rId6"/>
    <p:sldId id="2145707559" r:id="rId7"/>
    <p:sldId id="2145707552" r:id="rId8"/>
    <p:sldId id="2145707549" r:id="rId9"/>
    <p:sldId id="2145707553" r:id="rId10"/>
    <p:sldId id="2145707548" r:id="rId11"/>
    <p:sldId id="2147479449" r:id="rId12"/>
    <p:sldId id="2145707558" r:id="rId13"/>
    <p:sldId id="2147479477" r:id="rId14"/>
    <p:sldId id="2145707560" r:id="rId15"/>
    <p:sldId id="2147479478" r:id="rId16"/>
    <p:sldId id="2145707562" r:id="rId17"/>
    <p:sldId id="2147479480" r:id="rId18"/>
    <p:sldId id="2145707567" r:id="rId19"/>
    <p:sldId id="2147479479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A080DE"/>
    <a:srgbClr val="FFFFFF"/>
    <a:srgbClr val="321963"/>
    <a:srgbClr val="E0D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4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177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ie Fröhner" userId="f1cdf59b-dcb1-4a7f-ac86-895444d35b67" providerId="ADAL" clId="{93983068-537A-411A-9FCF-9517528B5828}"/>
    <pc:docChg chg="custSel delSld modSld delMainMaster">
      <pc:chgData name="Stefanie Fröhner" userId="f1cdf59b-dcb1-4a7f-ac86-895444d35b67" providerId="ADAL" clId="{93983068-537A-411A-9FCF-9517528B5828}" dt="2026-07-15T13:32:10.892" v="114" actId="20577"/>
      <pc:docMkLst>
        <pc:docMk/>
      </pc:docMkLst>
      <pc:sldChg chg="del">
        <pc:chgData name="Stefanie Fröhner" userId="f1cdf59b-dcb1-4a7f-ac86-895444d35b67" providerId="ADAL" clId="{93983068-537A-411A-9FCF-9517528B5828}" dt="2026-07-15T13:31:24.900" v="25" actId="47"/>
        <pc:sldMkLst>
          <pc:docMk/>
          <pc:sldMk cId="2041408209" sldId="257"/>
        </pc:sldMkLst>
      </pc:sldChg>
      <pc:sldChg chg="del">
        <pc:chgData name="Stefanie Fröhner" userId="f1cdf59b-dcb1-4a7f-ac86-895444d35b67" providerId="ADAL" clId="{93983068-537A-411A-9FCF-9517528B5828}" dt="2026-07-15T13:31:23.224" v="23" actId="47"/>
        <pc:sldMkLst>
          <pc:docMk/>
          <pc:sldMk cId="2933514334" sldId="300"/>
        </pc:sldMkLst>
      </pc:sldChg>
      <pc:sldChg chg="delSp mod">
        <pc:chgData name="Stefanie Fröhner" userId="f1cdf59b-dcb1-4a7f-ac86-895444d35b67" providerId="ADAL" clId="{93983068-537A-411A-9FCF-9517528B5828}" dt="2026-07-15T13:30:15.949" v="3" actId="478"/>
        <pc:sldMkLst>
          <pc:docMk/>
          <pc:sldMk cId="3325100394" sldId="2145707546"/>
        </pc:sldMkLst>
        <pc:spChg chg="del">
          <ac:chgData name="Stefanie Fröhner" userId="f1cdf59b-dcb1-4a7f-ac86-895444d35b67" providerId="ADAL" clId="{93983068-537A-411A-9FCF-9517528B5828}" dt="2026-07-15T13:30:15.949" v="3" actId="478"/>
          <ac:spMkLst>
            <pc:docMk/>
            <pc:sldMk cId="3325100394" sldId="2145707546"/>
            <ac:spMk id="7" creationId="{BC10A1B4-D57A-9AC4-2286-A3D70B6DA0B0}"/>
          </ac:spMkLst>
        </pc:spChg>
      </pc:sldChg>
      <pc:sldChg chg="delSp mod">
        <pc:chgData name="Stefanie Fröhner" userId="f1cdf59b-dcb1-4a7f-ac86-895444d35b67" providerId="ADAL" clId="{93983068-537A-411A-9FCF-9517528B5828}" dt="2026-07-15T13:30:42.989" v="13" actId="478"/>
        <pc:sldMkLst>
          <pc:docMk/>
          <pc:sldMk cId="1024354823" sldId="2145707548"/>
        </pc:sldMkLst>
        <pc:spChg chg="del">
          <ac:chgData name="Stefanie Fröhner" userId="f1cdf59b-dcb1-4a7f-ac86-895444d35b67" providerId="ADAL" clId="{93983068-537A-411A-9FCF-9517528B5828}" dt="2026-07-15T13:30:42.989" v="13" actId="478"/>
          <ac:spMkLst>
            <pc:docMk/>
            <pc:sldMk cId="1024354823" sldId="2145707548"/>
            <ac:spMk id="6" creationId="{300CED89-4E4A-87D3-91D9-5325490D24BB}"/>
          </ac:spMkLst>
        </pc:spChg>
      </pc:sldChg>
      <pc:sldChg chg="delSp mod">
        <pc:chgData name="Stefanie Fröhner" userId="f1cdf59b-dcb1-4a7f-ac86-895444d35b67" providerId="ADAL" clId="{93983068-537A-411A-9FCF-9517528B5828}" dt="2026-07-15T13:30:36.110" v="7" actId="478"/>
        <pc:sldMkLst>
          <pc:docMk/>
          <pc:sldMk cId="3236209182" sldId="2145707549"/>
        </pc:sldMkLst>
        <pc:grpChg chg="del">
          <ac:chgData name="Stefanie Fröhner" userId="f1cdf59b-dcb1-4a7f-ac86-895444d35b67" providerId="ADAL" clId="{93983068-537A-411A-9FCF-9517528B5828}" dt="2026-07-15T13:30:36.110" v="7" actId="478"/>
          <ac:grpSpMkLst>
            <pc:docMk/>
            <pc:sldMk cId="3236209182" sldId="2145707549"/>
            <ac:grpSpMk id="21" creationId="{ADEBBC85-4879-B5AB-5E1C-D3D6BE19C3A9}"/>
          </ac:grpSpMkLst>
        </pc:grpChg>
        <pc:grpChg chg="del">
          <ac:chgData name="Stefanie Fröhner" userId="f1cdf59b-dcb1-4a7f-ac86-895444d35b67" providerId="ADAL" clId="{93983068-537A-411A-9FCF-9517528B5828}" dt="2026-07-15T13:30:36.110" v="7" actId="478"/>
          <ac:grpSpMkLst>
            <pc:docMk/>
            <pc:sldMk cId="3236209182" sldId="2145707549"/>
            <ac:grpSpMk id="22" creationId="{04B83E5E-3037-A6B9-9E0E-5677ABDE0E6B}"/>
          </ac:grpSpMkLst>
        </pc:grpChg>
        <pc:grpChg chg="del">
          <ac:chgData name="Stefanie Fröhner" userId="f1cdf59b-dcb1-4a7f-ac86-895444d35b67" providerId="ADAL" clId="{93983068-537A-411A-9FCF-9517528B5828}" dt="2026-07-15T13:30:36.110" v="7" actId="478"/>
          <ac:grpSpMkLst>
            <pc:docMk/>
            <pc:sldMk cId="3236209182" sldId="2145707549"/>
            <ac:grpSpMk id="25" creationId="{98574B0A-F49F-B5DB-8631-C0F16BE6C2C3}"/>
          </ac:grpSpMkLst>
        </pc:grpChg>
        <pc:grpChg chg="del">
          <ac:chgData name="Stefanie Fröhner" userId="f1cdf59b-dcb1-4a7f-ac86-895444d35b67" providerId="ADAL" clId="{93983068-537A-411A-9FCF-9517528B5828}" dt="2026-07-15T13:30:36.110" v="7" actId="478"/>
          <ac:grpSpMkLst>
            <pc:docMk/>
            <pc:sldMk cId="3236209182" sldId="2145707549"/>
            <ac:grpSpMk id="28" creationId="{5687293E-4A7F-75DC-F7B6-663A5BDA2F8E}"/>
          </ac:grpSpMkLst>
        </pc:grpChg>
        <pc:grpChg chg="del">
          <ac:chgData name="Stefanie Fröhner" userId="f1cdf59b-dcb1-4a7f-ac86-895444d35b67" providerId="ADAL" clId="{93983068-537A-411A-9FCF-9517528B5828}" dt="2026-07-15T13:30:36.110" v="7" actId="478"/>
          <ac:grpSpMkLst>
            <pc:docMk/>
            <pc:sldMk cId="3236209182" sldId="2145707549"/>
            <ac:grpSpMk id="31" creationId="{FE913E57-8C66-66E8-C241-A2D2C1F31AC9}"/>
          </ac:grpSpMkLst>
        </pc:grpChg>
      </pc:sldChg>
      <pc:sldChg chg="delSp modSp mod">
        <pc:chgData name="Stefanie Fröhner" userId="f1cdf59b-dcb1-4a7f-ac86-895444d35b67" providerId="ADAL" clId="{93983068-537A-411A-9FCF-9517528B5828}" dt="2026-07-15T13:30:31.119" v="6" actId="207"/>
        <pc:sldMkLst>
          <pc:docMk/>
          <pc:sldMk cId="3154719177" sldId="2145707552"/>
        </pc:sldMkLst>
        <pc:spChg chg="del">
          <ac:chgData name="Stefanie Fröhner" userId="f1cdf59b-dcb1-4a7f-ac86-895444d35b67" providerId="ADAL" clId="{93983068-537A-411A-9FCF-9517528B5828}" dt="2026-07-15T13:30:22.367" v="5" actId="478"/>
          <ac:spMkLst>
            <pc:docMk/>
            <pc:sldMk cId="3154719177" sldId="2145707552"/>
            <ac:spMk id="6" creationId="{3B296A92-314E-1758-0327-966FEAD56D4A}"/>
          </ac:spMkLst>
        </pc:spChg>
        <pc:spChg chg="del">
          <ac:chgData name="Stefanie Fröhner" userId="f1cdf59b-dcb1-4a7f-ac86-895444d35b67" providerId="ADAL" clId="{93983068-537A-411A-9FCF-9517528B5828}" dt="2026-07-15T13:30:22.367" v="5" actId="478"/>
          <ac:spMkLst>
            <pc:docMk/>
            <pc:sldMk cId="3154719177" sldId="2145707552"/>
            <ac:spMk id="7" creationId="{E7EBD66C-05F8-3DD8-D15F-07779BCB4012}"/>
          </ac:spMkLst>
        </pc:spChg>
        <pc:spChg chg="del">
          <ac:chgData name="Stefanie Fröhner" userId="f1cdf59b-dcb1-4a7f-ac86-895444d35b67" providerId="ADAL" clId="{93983068-537A-411A-9FCF-9517528B5828}" dt="2026-07-15T13:30:22.367" v="5" actId="478"/>
          <ac:spMkLst>
            <pc:docMk/>
            <pc:sldMk cId="3154719177" sldId="2145707552"/>
            <ac:spMk id="8" creationId="{6388881C-D7C5-4B9B-4FC3-09D1268128E7}"/>
          </ac:spMkLst>
        </pc:spChg>
        <pc:spChg chg="mod">
          <ac:chgData name="Stefanie Fröhner" userId="f1cdf59b-dcb1-4a7f-ac86-895444d35b67" providerId="ADAL" clId="{93983068-537A-411A-9FCF-9517528B5828}" dt="2026-07-15T13:30:31.119" v="6" actId="207"/>
          <ac:spMkLst>
            <pc:docMk/>
            <pc:sldMk cId="3154719177" sldId="2145707552"/>
            <ac:spMk id="12" creationId="{0C5CE43F-95BF-C0DF-F78C-FD3FE25917DD}"/>
          </ac:spMkLst>
        </pc:spChg>
        <pc:spChg chg="mod">
          <ac:chgData name="Stefanie Fröhner" userId="f1cdf59b-dcb1-4a7f-ac86-895444d35b67" providerId="ADAL" clId="{93983068-537A-411A-9FCF-9517528B5828}" dt="2026-07-15T13:30:31.119" v="6" actId="207"/>
          <ac:spMkLst>
            <pc:docMk/>
            <pc:sldMk cId="3154719177" sldId="2145707552"/>
            <ac:spMk id="15" creationId="{E9F319DC-F695-2FD5-3C6C-F7695FFA6D53}"/>
          </ac:spMkLst>
        </pc:spChg>
      </pc:sldChg>
      <pc:sldChg chg="delSp mod">
        <pc:chgData name="Stefanie Fröhner" userId="f1cdf59b-dcb1-4a7f-ac86-895444d35b67" providerId="ADAL" clId="{93983068-537A-411A-9FCF-9517528B5828}" dt="2026-07-15T13:30:38.541" v="8" actId="478"/>
        <pc:sldMkLst>
          <pc:docMk/>
          <pc:sldMk cId="2676465812" sldId="2145707553"/>
        </pc:sldMkLst>
        <pc:spChg chg="del">
          <ac:chgData name="Stefanie Fröhner" userId="f1cdf59b-dcb1-4a7f-ac86-895444d35b67" providerId="ADAL" clId="{93983068-537A-411A-9FCF-9517528B5828}" dt="2026-07-15T13:30:38.541" v="8" actId="478"/>
          <ac:spMkLst>
            <pc:docMk/>
            <pc:sldMk cId="2676465812" sldId="2145707553"/>
            <ac:spMk id="23" creationId="{F72A02D3-712D-1E2A-C97A-108601CD4E4F}"/>
          </ac:spMkLst>
        </pc:spChg>
        <pc:spChg chg="del">
          <ac:chgData name="Stefanie Fröhner" userId="f1cdf59b-dcb1-4a7f-ac86-895444d35b67" providerId="ADAL" clId="{93983068-537A-411A-9FCF-9517528B5828}" dt="2026-07-15T13:30:38.541" v="8" actId="478"/>
          <ac:spMkLst>
            <pc:docMk/>
            <pc:sldMk cId="2676465812" sldId="2145707553"/>
            <ac:spMk id="24" creationId="{FA6F1DF7-DFFB-8660-CB9F-B6B881198EE1}"/>
          </ac:spMkLst>
        </pc:spChg>
        <pc:spChg chg="del">
          <ac:chgData name="Stefanie Fröhner" userId="f1cdf59b-dcb1-4a7f-ac86-895444d35b67" providerId="ADAL" clId="{93983068-537A-411A-9FCF-9517528B5828}" dt="2026-07-15T13:30:38.541" v="8" actId="478"/>
          <ac:spMkLst>
            <pc:docMk/>
            <pc:sldMk cId="2676465812" sldId="2145707553"/>
            <ac:spMk id="25" creationId="{D048102C-C89D-6648-CE57-95C2571E1777}"/>
          </ac:spMkLst>
        </pc:spChg>
        <pc:spChg chg="del">
          <ac:chgData name="Stefanie Fröhner" userId="f1cdf59b-dcb1-4a7f-ac86-895444d35b67" providerId="ADAL" clId="{93983068-537A-411A-9FCF-9517528B5828}" dt="2026-07-15T13:30:38.541" v="8" actId="478"/>
          <ac:spMkLst>
            <pc:docMk/>
            <pc:sldMk cId="2676465812" sldId="2145707553"/>
            <ac:spMk id="26" creationId="{8A1FD1A8-9622-57D6-1FCE-21D34EACE0A8}"/>
          </ac:spMkLst>
        </pc:spChg>
        <pc:spChg chg="del">
          <ac:chgData name="Stefanie Fröhner" userId="f1cdf59b-dcb1-4a7f-ac86-895444d35b67" providerId="ADAL" clId="{93983068-537A-411A-9FCF-9517528B5828}" dt="2026-07-15T13:30:38.541" v="8" actId="478"/>
          <ac:spMkLst>
            <pc:docMk/>
            <pc:sldMk cId="2676465812" sldId="2145707553"/>
            <ac:spMk id="27" creationId="{BD04AF39-9B7D-6371-C676-C7A6B3BBB07D}"/>
          </ac:spMkLst>
        </pc:spChg>
      </pc:sldChg>
      <pc:sldChg chg="modSp mod">
        <pc:chgData name="Stefanie Fröhner" userId="f1cdf59b-dcb1-4a7f-ac86-895444d35b67" providerId="ADAL" clId="{93983068-537A-411A-9FCF-9517528B5828}" dt="2026-07-15T13:30:06.892" v="2" actId="14430"/>
        <pc:sldMkLst>
          <pc:docMk/>
          <pc:sldMk cId="1405017382" sldId="2145707556"/>
        </pc:sldMkLst>
        <pc:spChg chg="mod modVis">
          <ac:chgData name="Stefanie Fröhner" userId="f1cdf59b-dcb1-4a7f-ac86-895444d35b67" providerId="ADAL" clId="{93983068-537A-411A-9FCF-9517528B5828}" dt="2026-07-15T13:30:06.384" v="1" actId="14430"/>
          <ac:spMkLst>
            <pc:docMk/>
            <pc:sldMk cId="1405017382" sldId="2145707556"/>
            <ac:spMk id="7" creationId="{9555D6E6-72F2-5EDD-3803-420F2C93AC28}"/>
          </ac:spMkLst>
        </pc:spChg>
        <pc:grpChg chg="mod modVis">
          <ac:chgData name="Stefanie Fröhner" userId="f1cdf59b-dcb1-4a7f-ac86-895444d35b67" providerId="ADAL" clId="{93983068-537A-411A-9FCF-9517528B5828}" dt="2026-07-15T13:30:05.317" v="0" actId="14430"/>
          <ac:grpSpMkLst>
            <pc:docMk/>
            <pc:sldMk cId="1405017382" sldId="2145707556"/>
            <ac:grpSpMk id="18" creationId="{179ADF9A-A0B7-748B-8AA2-97CEB79893ED}"/>
          </ac:grpSpMkLst>
        </pc:grpChg>
        <pc:picChg chg="mod modVis">
          <ac:chgData name="Stefanie Fröhner" userId="f1cdf59b-dcb1-4a7f-ac86-895444d35b67" providerId="ADAL" clId="{93983068-537A-411A-9FCF-9517528B5828}" dt="2026-07-15T13:30:06.892" v="2" actId="14430"/>
          <ac:picMkLst>
            <pc:docMk/>
            <pc:sldMk cId="1405017382" sldId="2145707556"/>
            <ac:picMk id="6" creationId="{6161AF96-F490-D35F-6A2A-C3366AE904AF}"/>
          </ac:picMkLst>
        </pc:picChg>
      </pc:sldChg>
      <pc:sldChg chg="delSp mod">
        <pc:chgData name="Stefanie Fröhner" userId="f1cdf59b-dcb1-4a7f-ac86-895444d35b67" providerId="ADAL" clId="{93983068-537A-411A-9FCF-9517528B5828}" dt="2026-07-15T13:30:47.243" v="15" actId="478"/>
        <pc:sldMkLst>
          <pc:docMk/>
          <pc:sldMk cId="2897443694" sldId="2145707558"/>
        </pc:sldMkLst>
        <pc:spChg chg="del">
          <ac:chgData name="Stefanie Fröhner" userId="f1cdf59b-dcb1-4a7f-ac86-895444d35b67" providerId="ADAL" clId="{93983068-537A-411A-9FCF-9517528B5828}" dt="2026-07-15T13:30:47.243" v="15" actId="478"/>
          <ac:spMkLst>
            <pc:docMk/>
            <pc:sldMk cId="2897443694" sldId="2145707558"/>
            <ac:spMk id="2" creationId="{5041CF06-41D5-169A-7E24-39CF4F66017F}"/>
          </ac:spMkLst>
        </pc:spChg>
      </pc:sldChg>
      <pc:sldChg chg="delSp mod">
        <pc:chgData name="Stefanie Fröhner" userId="f1cdf59b-dcb1-4a7f-ac86-895444d35b67" providerId="ADAL" clId="{93983068-537A-411A-9FCF-9517528B5828}" dt="2026-07-15T13:30:19.279" v="4" actId="478"/>
        <pc:sldMkLst>
          <pc:docMk/>
          <pc:sldMk cId="2124260809" sldId="2145707559"/>
        </pc:sldMkLst>
        <pc:spChg chg="del">
          <ac:chgData name="Stefanie Fröhner" userId="f1cdf59b-dcb1-4a7f-ac86-895444d35b67" providerId="ADAL" clId="{93983068-537A-411A-9FCF-9517528B5828}" dt="2026-07-15T13:30:19.279" v="4" actId="478"/>
          <ac:spMkLst>
            <pc:docMk/>
            <pc:sldMk cId="2124260809" sldId="2145707559"/>
            <ac:spMk id="6" creationId="{977BB2EB-C73C-E8F6-E8C7-76CDFD931851}"/>
          </ac:spMkLst>
        </pc:spChg>
        <pc:spChg chg="del">
          <ac:chgData name="Stefanie Fröhner" userId="f1cdf59b-dcb1-4a7f-ac86-895444d35b67" providerId="ADAL" clId="{93983068-537A-411A-9FCF-9517528B5828}" dt="2026-07-15T13:30:19.279" v="4" actId="478"/>
          <ac:spMkLst>
            <pc:docMk/>
            <pc:sldMk cId="2124260809" sldId="2145707559"/>
            <ac:spMk id="8" creationId="{FFB4201D-7274-9E1B-D782-1734BF0874F8}"/>
          </ac:spMkLst>
        </pc:spChg>
        <pc:spChg chg="del">
          <ac:chgData name="Stefanie Fröhner" userId="f1cdf59b-dcb1-4a7f-ac86-895444d35b67" providerId="ADAL" clId="{93983068-537A-411A-9FCF-9517528B5828}" dt="2026-07-15T13:30:19.279" v="4" actId="478"/>
          <ac:spMkLst>
            <pc:docMk/>
            <pc:sldMk cId="2124260809" sldId="2145707559"/>
            <ac:spMk id="9" creationId="{B5539AFA-50D6-6850-92AC-27887E18FCFE}"/>
          </ac:spMkLst>
        </pc:spChg>
      </pc:sldChg>
      <pc:sldChg chg="delSp mod">
        <pc:chgData name="Stefanie Fröhner" userId="f1cdf59b-dcb1-4a7f-ac86-895444d35b67" providerId="ADAL" clId="{93983068-537A-411A-9FCF-9517528B5828}" dt="2026-07-15T13:30:54.559" v="17" actId="478"/>
        <pc:sldMkLst>
          <pc:docMk/>
          <pc:sldMk cId="4215540879" sldId="2145707560"/>
        </pc:sldMkLst>
        <pc:grpChg chg="del">
          <ac:chgData name="Stefanie Fröhner" userId="f1cdf59b-dcb1-4a7f-ac86-895444d35b67" providerId="ADAL" clId="{93983068-537A-411A-9FCF-9517528B5828}" dt="2026-07-15T13:30:54.559" v="17" actId="478"/>
          <ac:grpSpMkLst>
            <pc:docMk/>
            <pc:sldMk cId="4215540879" sldId="2145707560"/>
            <ac:grpSpMk id="9" creationId="{5D1BD51F-16A0-BA24-384A-1BE3789E1111}"/>
          </ac:grpSpMkLst>
        </pc:grpChg>
      </pc:sldChg>
      <pc:sldChg chg="delSp mod">
        <pc:chgData name="Stefanie Fröhner" userId="f1cdf59b-dcb1-4a7f-ac86-895444d35b67" providerId="ADAL" clId="{93983068-537A-411A-9FCF-9517528B5828}" dt="2026-07-15T13:30:45.242" v="14" actId="478"/>
        <pc:sldMkLst>
          <pc:docMk/>
          <pc:sldMk cId="623905370" sldId="2147479449"/>
        </pc:sldMkLst>
        <pc:spChg chg="del">
          <ac:chgData name="Stefanie Fröhner" userId="f1cdf59b-dcb1-4a7f-ac86-895444d35b67" providerId="ADAL" clId="{93983068-537A-411A-9FCF-9517528B5828}" dt="2026-07-15T13:30:45.242" v="14" actId="478"/>
          <ac:spMkLst>
            <pc:docMk/>
            <pc:sldMk cId="623905370" sldId="2147479449"/>
            <ac:spMk id="6" creationId="{428BA8C7-5D79-D903-DBC9-53531FBE3255}"/>
          </ac:spMkLst>
        </pc:spChg>
      </pc:sldChg>
      <pc:sldChg chg="delSp mod">
        <pc:chgData name="Stefanie Fröhner" userId="f1cdf59b-dcb1-4a7f-ac86-895444d35b67" providerId="ADAL" clId="{93983068-537A-411A-9FCF-9517528B5828}" dt="2026-07-15T13:30:51.802" v="16" actId="478"/>
        <pc:sldMkLst>
          <pc:docMk/>
          <pc:sldMk cId="2997973393" sldId="2147479477"/>
        </pc:sldMkLst>
        <pc:grpChg chg="del">
          <ac:chgData name="Stefanie Fröhner" userId="f1cdf59b-dcb1-4a7f-ac86-895444d35b67" providerId="ADAL" clId="{93983068-537A-411A-9FCF-9517528B5828}" dt="2026-07-15T13:30:51.802" v="16" actId="478"/>
          <ac:grpSpMkLst>
            <pc:docMk/>
            <pc:sldMk cId="2997973393" sldId="2147479477"/>
            <ac:grpSpMk id="22" creationId="{9BC7893C-DCFD-AF5E-2309-9E5B345C7439}"/>
          </ac:grpSpMkLst>
        </pc:grpChg>
      </pc:sldChg>
      <pc:sldChg chg="modSp mod">
        <pc:chgData name="Stefanie Fröhner" userId="f1cdf59b-dcb1-4a7f-ac86-895444d35b67" providerId="ADAL" clId="{93983068-537A-411A-9FCF-9517528B5828}" dt="2026-07-15T13:32:10.892" v="114" actId="20577"/>
        <pc:sldMkLst>
          <pc:docMk/>
          <pc:sldMk cId="3598174068" sldId="2147479479"/>
        </pc:sldMkLst>
        <pc:spChg chg="mod">
          <ac:chgData name="Stefanie Fröhner" userId="f1cdf59b-dcb1-4a7f-ac86-895444d35b67" providerId="ADAL" clId="{93983068-537A-411A-9FCF-9517528B5828}" dt="2026-07-15T13:31:52.179" v="93" actId="20577"/>
          <ac:spMkLst>
            <pc:docMk/>
            <pc:sldMk cId="3598174068" sldId="2147479479"/>
            <ac:spMk id="12" creationId="{65A69AC9-5508-CDC8-B1ED-845A3C5DFE5D}"/>
          </ac:spMkLst>
        </pc:spChg>
        <pc:spChg chg="mod">
          <ac:chgData name="Stefanie Fröhner" userId="f1cdf59b-dcb1-4a7f-ac86-895444d35b67" providerId="ADAL" clId="{93983068-537A-411A-9FCF-9517528B5828}" dt="2026-07-15T13:32:10.892" v="114" actId="20577"/>
          <ac:spMkLst>
            <pc:docMk/>
            <pc:sldMk cId="3598174068" sldId="2147479479"/>
            <ac:spMk id="15" creationId="{9F02B224-CED4-BDD4-9294-A8BA5B64F618}"/>
          </ac:spMkLst>
        </pc:spChg>
      </pc:sldChg>
      <pc:sldChg chg="del">
        <pc:chgData name="Stefanie Fröhner" userId="f1cdf59b-dcb1-4a7f-ac86-895444d35b67" providerId="ADAL" clId="{93983068-537A-411A-9FCF-9517528B5828}" dt="2026-07-15T13:30:40.069" v="9" actId="47"/>
        <pc:sldMkLst>
          <pc:docMk/>
          <pc:sldMk cId="1315752729" sldId="2147479741"/>
        </pc:sldMkLst>
      </pc:sldChg>
      <pc:sldChg chg="del">
        <pc:chgData name="Stefanie Fröhner" userId="f1cdf59b-dcb1-4a7f-ac86-895444d35b67" providerId="ADAL" clId="{93983068-537A-411A-9FCF-9517528B5828}" dt="2026-07-15T13:30:40.350" v="10" actId="47"/>
        <pc:sldMkLst>
          <pc:docMk/>
          <pc:sldMk cId="4077055850" sldId="2147479742"/>
        </pc:sldMkLst>
      </pc:sldChg>
      <pc:sldChg chg="del">
        <pc:chgData name="Stefanie Fröhner" userId="f1cdf59b-dcb1-4a7f-ac86-895444d35b67" providerId="ADAL" clId="{93983068-537A-411A-9FCF-9517528B5828}" dt="2026-07-15T13:30:40.774" v="11" actId="47"/>
        <pc:sldMkLst>
          <pc:docMk/>
          <pc:sldMk cId="1902580121" sldId="2147479743"/>
        </pc:sldMkLst>
      </pc:sldChg>
      <pc:sldChg chg="del">
        <pc:chgData name="Stefanie Fröhner" userId="f1cdf59b-dcb1-4a7f-ac86-895444d35b67" providerId="ADAL" clId="{93983068-537A-411A-9FCF-9517528B5828}" dt="2026-07-15T13:30:41.134" v="12" actId="47"/>
        <pc:sldMkLst>
          <pc:docMk/>
          <pc:sldMk cId="220105887" sldId="2147479744"/>
        </pc:sldMkLst>
      </pc:sldChg>
      <pc:sldChg chg="del">
        <pc:chgData name="Stefanie Fröhner" userId="f1cdf59b-dcb1-4a7f-ac86-895444d35b67" providerId="ADAL" clId="{93983068-537A-411A-9FCF-9517528B5828}" dt="2026-07-15T13:31:03.108" v="20" actId="47"/>
        <pc:sldMkLst>
          <pc:docMk/>
          <pc:sldMk cId="596377297" sldId="2147479746"/>
        </pc:sldMkLst>
      </pc:sldChg>
      <pc:sldChg chg="del">
        <pc:chgData name="Stefanie Fröhner" userId="f1cdf59b-dcb1-4a7f-ac86-895444d35b67" providerId="ADAL" clId="{93983068-537A-411A-9FCF-9517528B5828}" dt="2026-07-15T13:30:59.912" v="18" actId="47"/>
        <pc:sldMkLst>
          <pc:docMk/>
          <pc:sldMk cId="1257002887" sldId="2147479747"/>
        </pc:sldMkLst>
      </pc:sldChg>
      <pc:sldChg chg="del">
        <pc:chgData name="Stefanie Fröhner" userId="f1cdf59b-dcb1-4a7f-ac86-895444d35b67" providerId="ADAL" clId="{93983068-537A-411A-9FCF-9517528B5828}" dt="2026-07-15T13:31:01.061" v="19" actId="47"/>
        <pc:sldMkLst>
          <pc:docMk/>
          <pc:sldMk cId="3278822194" sldId="2147479748"/>
        </pc:sldMkLst>
      </pc:sldChg>
      <pc:sldChg chg="del">
        <pc:chgData name="Stefanie Fröhner" userId="f1cdf59b-dcb1-4a7f-ac86-895444d35b67" providerId="ADAL" clId="{93983068-537A-411A-9FCF-9517528B5828}" dt="2026-07-15T13:31:12.966" v="21" actId="47"/>
        <pc:sldMkLst>
          <pc:docMk/>
          <pc:sldMk cId="1253445460" sldId="2147479749"/>
        </pc:sldMkLst>
      </pc:sldChg>
      <pc:sldChg chg="del">
        <pc:chgData name="Stefanie Fröhner" userId="f1cdf59b-dcb1-4a7f-ac86-895444d35b67" providerId="ADAL" clId="{93983068-537A-411A-9FCF-9517528B5828}" dt="2026-07-15T13:31:13.726" v="22" actId="47"/>
        <pc:sldMkLst>
          <pc:docMk/>
          <pc:sldMk cId="21735933" sldId="2147479750"/>
        </pc:sldMkLst>
      </pc:sldChg>
      <pc:sldChg chg="del">
        <pc:chgData name="Stefanie Fröhner" userId="f1cdf59b-dcb1-4a7f-ac86-895444d35b67" providerId="ADAL" clId="{93983068-537A-411A-9FCF-9517528B5828}" dt="2026-07-15T13:31:24.038" v="24" actId="47"/>
        <pc:sldMkLst>
          <pc:docMk/>
          <pc:sldMk cId="808393829" sldId="2147479751"/>
        </pc:sldMkLst>
      </pc:sldChg>
      <pc:sldMasterChg chg="delSldLayout">
        <pc:chgData name="Stefanie Fröhner" userId="f1cdf59b-dcb1-4a7f-ac86-895444d35b67" providerId="ADAL" clId="{93983068-537A-411A-9FCF-9517528B5828}" dt="2026-07-15T13:31:23.224" v="23" actId="47"/>
        <pc:sldMasterMkLst>
          <pc:docMk/>
          <pc:sldMasterMk cId="1631285689" sldId="2147483660"/>
        </pc:sldMasterMkLst>
        <pc:sldLayoutChg chg="del">
          <pc:chgData name="Stefanie Fröhner" userId="f1cdf59b-dcb1-4a7f-ac86-895444d35b67" providerId="ADAL" clId="{93983068-537A-411A-9FCF-9517528B5828}" dt="2026-07-15T13:31:23.224" v="23" actId="47"/>
          <pc:sldLayoutMkLst>
            <pc:docMk/>
            <pc:sldMasterMk cId="1631285689" sldId="2147483660"/>
            <pc:sldLayoutMk cId="1122588761" sldId="2147483665"/>
          </pc:sldLayoutMkLst>
        </pc:sldLayoutChg>
      </pc:sldMasterChg>
      <pc:sldMasterChg chg="del delSldLayout">
        <pc:chgData name="Stefanie Fröhner" userId="f1cdf59b-dcb1-4a7f-ac86-895444d35b67" providerId="ADAL" clId="{93983068-537A-411A-9FCF-9517528B5828}" dt="2026-07-15T13:31:24.038" v="24" actId="47"/>
        <pc:sldMasterMkLst>
          <pc:docMk/>
          <pc:sldMasterMk cId="2141501663" sldId="2147483666"/>
        </pc:sldMasterMkLst>
        <pc:sldLayoutChg chg="del">
          <pc:chgData name="Stefanie Fröhner" userId="f1cdf59b-dcb1-4a7f-ac86-895444d35b67" providerId="ADAL" clId="{93983068-537A-411A-9FCF-9517528B5828}" dt="2026-07-15T13:31:24.038" v="24" actId="47"/>
          <pc:sldLayoutMkLst>
            <pc:docMk/>
            <pc:sldMasterMk cId="2141501663" sldId="2147483666"/>
            <pc:sldLayoutMk cId="546378882" sldId="2147483668"/>
          </pc:sldLayoutMkLst>
        </pc:sldLayoutChg>
      </pc:sldMasterChg>
      <pc:sldMasterChg chg="del delSldLayout">
        <pc:chgData name="Stefanie Fröhner" userId="f1cdf59b-dcb1-4a7f-ac86-895444d35b67" providerId="ADAL" clId="{93983068-537A-411A-9FCF-9517528B5828}" dt="2026-07-15T13:31:24.900" v="25" actId="47"/>
        <pc:sldMasterMkLst>
          <pc:docMk/>
          <pc:sldMasterMk cId="1537658140" sldId="2147483669"/>
        </pc:sldMasterMkLst>
        <pc:sldLayoutChg chg="del">
          <pc:chgData name="Stefanie Fröhner" userId="f1cdf59b-dcb1-4a7f-ac86-895444d35b67" providerId="ADAL" clId="{93983068-537A-411A-9FCF-9517528B5828}" dt="2026-07-15T13:31:24.900" v="25" actId="47"/>
          <pc:sldLayoutMkLst>
            <pc:docMk/>
            <pc:sldMasterMk cId="1537658140" sldId="2147483669"/>
            <pc:sldLayoutMk cId="2902497165" sldId="214748367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4843350738806796E-2"/>
          <c:w val="0.99999999999999978"/>
          <c:h val="0.7969262095878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Arden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18</c:v>
                </c:pt>
                <c:pt idx="1">
                  <c:v>22</c:v>
                </c:pt>
                <c:pt idx="2">
                  <c:v>23</c:v>
                </c:pt>
                <c:pt idx="3">
                  <c:v>24*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0.62</c:v>
                </c:pt>
                <c:pt idx="1">
                  <c:v>0.49</c:v>
                </c:pt>
                <c:pt idx="2">
                  <c:v>0.48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69-4920-A035-C116BE9D6E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9488464"/>
        <c:axId val="319487024"/>
      </c:barChart>
      <c:catAx>
        <c:axId val="3194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7024"/>
        <c:crosses val="autoZero"/>
        <c:auto val="1"/>
        <c:lblAlgn val="ctr"/>
        <c:lblOffset val="100"/>
        <c:noMultiLvlLbl val="0"/>
      </c:catAx>
      <c:valAx>
        <c:axId val="319487024"/>
        <c:scaling>
          <c:orientation val="minMax"/>
          <c:max val="0.75000000000000011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84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/>
      </a:pPr>
      <a:endParaRPr lang="de-D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4843350738806796E-2"/>
          <c:w val="0.99999999999999978"/>
          <c:h val="0.7969262095878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Tabelle1!$C$1</c:f>
              <c:strCache>
                <c:ptCount val="1"/>
                <c:pt idx="0">
                  <c:v>CIRRUS</c:v>
                </c:pt>
              </c:strCache>
            </c:strRef>
          </c:tx>
          <c:spPr>
            <a:solidFill>
              <a:srgbClr val="FED0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FED008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18</c:v>
                </c:pt>
                <c:pt idx="1">
                  <c:v>22</c:v>
                </c:pt>
                <c:pt idx="2">
                  <c:v>23</c:v>
                </c:pt>
                <c:pt idx="3">
                  <c:v>24*</c:v>
                </c:pt>
              </c:strCache>
            </c:strRef>
          </c:cat>
          <c:val>
            <c:numRef>
              <c:f>Tabelle1!$C$2:$C$5</c:f>
              <c:numCache>
                <c:formatCode>0%</c:formatCode>
                <c:ptCount val="4"/>
                <c:pt idx="0">
                  <c:v>0.44</c:v>
                </c:pt>
                <c:pt idx="1">
                  <c:v>0.32</c:v>
                </c:pt>
                <c:pt idx="2">
                  <c:v>0.35</c:v>
                </c:pt>
                <c:pt idx="3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DD-4A8F-9FB1-0A054B8481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9488464"/>
        <c:axId val="319487024"/>
      </c:barChart>
      <c:catAx>
        <c:axId val="3194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ED008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7024"/>
        <c:crosses val="autoZero"/>
        <c:auto val="1"/>
        <c:lblAlgn val="ctr"/>
        <c:lblOffset val="100"/>
        <c:noMultiLvlLbl val="0"/>
      </c:catAx>
      <c:valAx>
        <c:axId val="319487024"/>
        <c:scaling>
          <c:orientation val="minMax"/>
          <c:max val="0.75000000000000011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84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800"/>
      </a:pPr>
      <a:endParaRPr lang="de-D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4843350738806796E-2"/>
          <c:w val="0.99999999999999978"/>
          <c:h val="0.7969262095878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Tabelle1!$D$1</c:f>
              <c:strCache>
                <c:ptCount val="1"/>
                <c:pt idx="0">
                  <c:v>Falcon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18</c:v>
                </c:pt>
                <c:pt idx="1">
                  <c:v>22</c:v>
                </c:pt>
                <c:pt idx="2">
                  <c:v>23</c:v>
                </c:pt>
                <c:pt idx="3">
                  <c:v>24*</c:v>
                </c:pt>
              </c:strCache>
            </c:strRef>
          </c:cat>
          <c:val>
            <c:numRef>
              <c:f>Tabelle1!$D$2:$D$5</c:f>
              <c:numCache>
                <c:formatCode>0%</c:formatCode>
                <c:ptCount val="4"/>
                <c:pt idx="0">
                  <c:v>0.31</c:v>
                </c:pt>
                <c:pt idx="1">
                  <c:v>0.38</c:v>
                </c:pt>
                <c:pt idx="2">
                  <c:v>0.39</c:v>
                </c:pt>
                <c:pt idx="3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A2-4C72-801F-6BFA8054B2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9488464"/>
        <c:axId val="319487024"/>
      </c:barChart>
      <c:catAx>
        <c:axId val="3194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7024"/>
        <c:crosses val="autoZero"/>
        <c:auto val="1"/>
        <c:lblAlgn val="ctr"/>
        <c:lblOffset val="100"/>
        <c:noMultiLvlLbl val="0"/>
      </c:catAx>
      <c:valAx>
        <c:axId val="319487024"/>
        <c:scaling>
          <c:orientation val="minMax"/>
          <c:max val="0.75000000000000011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84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800"/>
      </a:pPr>
      <a:endParaRPr lang="de-D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4843350738806796E-2"/>
          <c:w val="0.99999999999999978"/>
          <c:h val="0.7969262095878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Tabelle1!$E$1</c:f>
              <c:strCache>
                <c:ptCount val="1"/>
                <c:pt idx="0">
                  <c:v>Auron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18</c:v>
                </c:pt>
                <c:pt idx="1">
                  <c:v>22</c:v>
                </c:pt>
                <c:pt idx="2">
                  <c:v>23</c:v>
                </c:pt>
                <c:pt idx="3">
                  <c:v>24*</c:v>
                </c:pt>
              </c:strCache>
            </c:strRef>
          </c:cat>
          <c:val>
            <c:numRef>
              <c:f>Tabelle1!$E$2:$E$5</c:f>
              <c:numCache>
                <c:formatCode>0%</c:formatCode>
                <c:ptCount val="4"/>
                <c:pt idx="0">
                  <c:v>0.41</c:v>
                </c:pt>
                <c:pt idx="1">
                  <c:v>0.32</c:v>
                </c:pt>
                <c:pt idx="2">
                  <c:v>0.28999999999999998</c:v>
                </c:pt>
                <c:pt idx="3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B-4A45-89CB-6CACFCB34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9488464"/>
        <c:axId val="319487024"/>
      </c:barChart>
      <c:catAx>
        <c:axId val="3194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7024"/>
        <c:crosses val="autoZero"/>
        <c:auto val="1"/>
        <c:lblAlgn val="ctr"/>
        <c:lblOffset val="100"/>
        <c:noMultiLvlLbl val="0"/>
      </c:catAx>
      <c:valAx>
        <c:axId val="319487024"/>
        <c:scaling>
          <c:orientation val="minMax"/>
          <c:max val="0.75000000000000011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84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800"/>
      </a:pPr>
      <a:endParaRPr lang="de-D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4843350738806796E-2"/>
          <c:w val="0.99999999999999978"/>
          <c:h val="0.7969262095878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Arden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18</c:v>
                </c:pt>
                <c:pt idx="1">
                  <c:v>22</c:v>
                </c:pt>
                <c:pt idx="2">
                  <c:v>23</c:v>
                </c:pt>
                <c:pt idx="3">
                  <c:v>24*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0.62</c:v>
                </c:pt>
                <c:pt idx="1">
                  <c:v>0.49</c:v>
                </c:pt>
                <c:pt idx="2">
                  <c:v>0.48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FA-4DFC-8859-D9DF2A6F7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9488464"/>
        <c:axId val="319487024"/>
      </c:barChart>
      <c:catAx>
        <c:axId val="3194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7024"/>
        <c:crosses val="autoZero"/>
        <c:auto val="1"/>
        <c:lblAlgn val="ctr"/>
        <c:lblOffset val="100"/>
        <c:noMultiLvlLbl val="0"/>
      </c:catAx>
      <c:valAx>
        <c:axId val="319487024"/>
        <c:scaling>
          <c:orientation val="minMax"/>
          <c:max val="0.75000000000000011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84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/>
      </a:pPr>
      <a:endParaRPr lang="de-D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4843350738806796E-2"/>
          <c:w val="0.99999999999999978"/>
          <c:h val="0.7969262095878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Tabelle1!$D$1</c:f>
              <c:strCache>
                <c:ptCount val="1"/>
                <c:pt idx="0">
                  <c:v>Falcon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18</c:v>
                </c:pt>
                <c:pt idx="1">
                  <c:v>22</c:v>
                </c:pt>
                <c:pt idx="2">
                  <c:v>23</c:v>
                </c:pt>
                <c:pt idx="3">
                  <c:v>24*</c:v>
                </c:pt>
              </c:strCache>
            </c:strRef>
          </c:cat>
          <c:val>
            <c:numRef>
              <c:f>Tabelle1!$D$2:$D$5</c:f>
              <c:numCache>
                <c:formatCode>0%</c:formatCode>
                <c:ptCount val="4"/>
                <c:pt idx="0">
                  <c:v>0.31</c:v>
                </c:pt>
                <c:pt idx="1">
                  <c:v>0.38</c:v>
                </c:pt>
                <c:pt idx="2">
                  <c:v>0.39</c:v>
                </c:pt>
                <c:pt idx="3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6-4DB9-B024-F9B041B2F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9488464"/>
        <c:axId val="319487024"/>
      </c:barChart>
      <c:catAx>
        <c:axId val="3194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7024"/>
        <c:crosses val="autoZero"/>
        <c:auto val="1"/>
        <c:lblAlgn val="ctr"/>
        <c:lblOffset val="100"/>
        <c:noMultiLvlLbl val="0"/>
      </c:catAx>
      <c:valAx>
        <c:axId val="319487024"/>
        <c:scaling>
          <c:orientation val="minMax"/>
          <c:max val="0.75000000000000011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84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800"/>
      </a:pPr>
      <a:endParaRPr lang="de-D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4843350738806796E-2"/>
          <c:w val="0.99999999999999978"/>
          <c:h val="0.7969262095878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Tabelle1!$E$1</c:f>
              <c:strCache>
                <c:ptCount val="1"/>
                <c:pt idx="0">
                  <c:v>Auron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18</c:v>
                </c:pt>
                <c:pt idx="1">
                  <c:v>22</c:v>
                </c:pt>
                <c:pt idx="2">
                  <c:v>23</c:v>
                </c:pt>
                <c:pt idx="3">
                  <c:v>24*</c:v>
                </c:pt>
              </c:strCache>
            </c:strRef>
          </c:cat>
          <c:val>
            <c:numRef>
              <c:f>Tabelle1!$E$2:$E$5</c:f>
              <c:numCache>
                <c:formatCode>0%</c:formatCode>
                <c:ptCount val="4"/>
                <c:pt idx="0">
                  <c:v>0.41</c:v>
                </c:pt>
                <c:pt idx="1">
                  <c:v>0.32</c:v>
                </c:pt>
                <c:pt idx="2">
                  <c:v>0.28999999999999998</c:v>
                </c:pt>
                <c:pt idx="3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6D-4327-AA98-39106D9624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19488464"/>
        <c:axId val="319487024"/>
      </c:barChart>
      <c:catAx>
        <c:axId val="3194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7024"/>
        <c:crosses val="autoZero"/>
        <c:auto val="1"/>
        <c:lblAlgn val="ctr"/>
        <c:lblOffset val="100"/>
        <c:noMultiLvlLbl val="0"/>
      </c:catAx>
      <c:valAx>
        <c:axId val="319487024"/>
        <c:scaling>
          <c:orientation val="minMax"/>
          <c:max val="0.75000000000000011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94884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800"/>
      </a:pPr>
      <a:endParaRPr lang="de-DE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576FBCE-FA7F-9F21-4A27-10B3D6D06D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D70951-FB88-B32E-2233-FB339980F2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6A376-A667-45AE-980D-FC10E89A4DDD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F8F3A3B-D705-76D3-79F1-B96D9FD9EF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4F2653-F991-4BE2-0F27-700044189E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D3306-FDD0-491E-8154-35A40DEEF0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31218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A4861-4292-4696-9916-5FAA37A43419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05D76-6D06-41A3-A35A-8B6C6C42AA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61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9CFC9-B7F7-74B2-E6D2-ABBF716D7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14097D-C910-282F-3789-89D334015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BED3EDE-D6E7-41D8-9F52-96D121D48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C57A31-29F8-0EEB-1FB2-B33ADEB64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9CF96-9C06-433F-A3CA-34F860F290C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114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AF3E-EB79-4EF3-9C41-6F4E9742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21" y="550416"/>
            <a:ext cx="10932992" cy="6480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282B408A-DA50-A73C-91AE-90E7F6286D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121" y="6356350"/>
            <a:ext cx="7518279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DF9919CC-9C50-4EF2-426C-0E060F09C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32F4CAD-DE2B-4874-A4A4-C64D2F2FF06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9689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>
          <p15:clr>
            <a:srgbClr val="FBAE40"/>
          </p15:clr>
        </p15:guide>
        <p15:guide id="2" pos="393">
          <p15:clr>
            <a:srgbClr val="FBAE40"/>
          </p15:clr>
        </p15:guide>
        <p15:guide id="3" pos="7287">
          <p15:clr>
            <a:srgbClr val="FBAE40"/>
          </p15:clr>
        </p15:guide>
        <p15:guide id="4" orient="horz" pos="98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AF3E-EB79-4EF3-9C41-6F4E9742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21" y="550416"/>
            <a:ext cx="10932992" cy="6480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282B408A-DA50-A73C-91AE-90E7F6286D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121" y="6356350"/>
            <a:ext cx="7518279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DF9919CC-9C50-4EF2-426C-0E060F09C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32F4CAD-DE2B-4874-A4A4-C64D2F2FF06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232626A-799B-18A6-FD0E-B8195A5ACC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121" y="3429000"/>
            <a:ext cx="5090976" cy="2563104"/>
          </a:xfrm>
        </p:spPr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A0002A4-B21B-7695-9174-5883678744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5905" y="1593480"/>
            <a:ext cx="4887894" cy="439862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13537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>
          <p15:clr>
            <a:srgbClr val="FBAE40"/>
          </p15:clr>
        </p15:guide>
        <p15:guide id="2" pos="393">
          <p15:clr>
            <a:srgbClr val="FBAE40"/>
          </p15:clr>
        </p15:guide>
        <p15:guide id="3" pos="7287">
          <p15:clr>
            <a:srgbClr val="FBAE40"/>
          </p15:clr>
        </p15:guide>
        <p15:guide id="4" orient="horz" pos="98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DUNKE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AF3E-EB79-4EF3-9C41-6F4E9742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21" y="550416"/>
            <a:ext cx="10932992" cy="6480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282B408A-DA50-A73C-91AE-90E7F6286D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121" y="6356350"/>
            <a:ext cx="7518279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DF9919CC-9C50-4EF2-426C-0E060F09C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32F4CAD-DE2B-4874-A4A4-C64D2F2FF06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232626A-799B-18A6-FD0E-B8195A5ACC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121" y="3429000"/>
            <a:ext cx="5090976" cy="2563104"/>
          </a:xfrm>
        </p:spPr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A0002A4-B21B-7695-9174-5883678744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5905" y="1593480"/>
            <a:ext cx="4887894" cy="439862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00371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>
          <p15:clr>
            <a:srgbClr val="FBAE40"/>
          </p15:clr>
        </p15:guide>
        <p15:guide id="2" pos="393">
          <p15:clr>
            <a:srgbClr val="FBAE40"/>
          </p15:clr>
        </p15:guide>
        <p15:guide id="3" pos="7287">
          <p15:clr>
            <a:srgbClr val="FBAE40"/>
          </p15:clr>
        </p15:guide>
        <p15:guide id="4" orient="horz" pos="98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83BB84-3D16-E4B6-53C3-8D33A55A65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120ED8-41BC-4503-FE0A-DA241EA1E1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012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6B9AFB0-E61B-7B54-3746-69212A63C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21" y="550416"/>
            <a:ext cx="10718679" cy="64806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3F2EA5-64F9-587E-265B-66FA8D8AD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121" y="1739590"/>
            <a:ext cx="10718679" cy="44373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804798-DFEF-AE41-6B33-6C338B290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121" y="6356350"/>
            <a:ext cx="7518279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218DB2-5410-EF57-61F0-F1C8E45E8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32F4CAD-DE2B-4874-A4A4-C64D2F2FF06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1285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jpg"/><Relationship Id="rId7" Type="http://schemas.openxmlformats.org/officeDocument/2006/relationships/chart" Target="../charts/chart4.xml"/><Relationship Id="rId12" Type="http://schemas.openxmlformats.org/officeDocument/2006/relationships/image" Target="../media/image16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11" Type="http://schemas.openxmlformats.org/officeDocument/2006/relationships/image" Target="../media/image15.png"/><Relationship Id="rId5" Type="http://schemas.openxmlformats.org/officeDocument/2006/relationships/chart" Target="../charts/chart2.xml"/><Relationship Id="rId10" Type="http://schemas.openxmlformats.org/officeDocument/2006/relationships/image" Target="../media/image14.svg"/><Relationship Id="rId4" Type="http://schemas.openxmlformats.org/officeDocument/2006/relationships/chart" Target="../charts/chart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6CD7-7FF1-6315-46B4-650085AE7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Personen bei einer Präsentation">
            <a:extLst>
              <a:ext uri="{FF2B5EF4-FFF2-40B4-BE49-F238E27FC236}">
                <a16:creationId xmlns:a16="http://schemas.microsoft.com/office/drawing/2014/main" id="{96C3D4B0-588B-091F-18AF-D354B1C156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8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68701987-E61B-BB3E-3282-E86C24EBA2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9805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19BF6193-3521-BF8E-0C75-DBFB3D9E8F4E}"/>
              </a:ext>
            </a:extLst>
          </p:cNvPr>
          <p:cNvSpPr/>
          <p:nvPr/>
        </p:nvSpPr>
        <p:spPr>
          <a:xfrm>
            <a:off x="838200" y="3280657"/>
            <a:ext cx="1700236" cy="2393235"/>
          </a:xfrm>
          <a:custGeom>
            <a:avLst/>
            <a:gdLst>
              <a:gd name="connsiteX0" fmla="*/ 163047 w 1552825"/>
              <a:gd name="connsiteY0" fmla="*/ 0 h 2393235"/>
              <a:gd name="connsiteX1" fmla="*/ 1389778 w 1552825"/>
              <a:gd name="connsiteY1" fmla="*/ 0 h 2393235"/>
              <a:gd name="connsiteX2" fmla="*/ 1552825 w 1552825"/>
              <a:gd name="connsiteY2" fmla="*/ 163047 h 2393235"/>
              <a:gd name="connsiteX3" fmla="*/ 1552825 w 1552825"/>
              <a:gd name="connsiteY3" fmla="*/ 2393235 h 2393235"/>
              <a:gd name="connsiteX4" fmla="*/ 1552825 w 1552825"/>
              <a:gd name="connsiteY4" fmla="*/ 2393235 h 2393235"/>
              <a:gd name="connsiteX5" fmla="*/ 0 w 1552825"/>
              <a:gd name="connsiteY5" fmla="*/ 2393235 h 2393235"/>
              <a:gd name="connsiteX6" fmla="*/ 0 w 1552825"/>
              <a:gd name="connsiteY6" fmla="*/ 2393235 h 2393235"/>
              <a:gd name="connsiteX7" fmla="*/ 0 w 1552825"/>
              <a:gd name="connsiteY7" fmla="*/ 163047 h 2393235"/>
              <a:gd name="connsiteX8" fmla="*/ 163047 w 1552825"/>
              <a:gd name="connsiteY8" fmla="*/ 0 h 2393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825" h="2393235">
                <a:moveTo>
                  <a:pt x="1389778" y="2393235"/>
                </a:moveTo>
                <a:lnTo>
                  <a:pt x="163047" y="2393235"/>
                </a:lnTo>
                <a:cubicBezTo>
                  <a:pt x="72999" y="2393235"/>
                  <a:pt x="0" y="2320236"/>
                  <a:pt x="0" y="2230188"/>
                </a:cubicBezTo>
                <a:lnTo>
                  <a:pt x="0" y="0"/>
                </a:lnTo>
                <a:lnTo>
                  <a:pt x="0" y="0"/>
                </a:lnTo>
                <a:lnTo>
                  <a:pt x="1552825" y="0"/>
                </a:lnTo>
                <a:lnTo>
                  <a:pt x="1552825" y="0"/>
                </a:lnTo>
                <a:lnTo>
                  <a:pt x="1552825" y="2230188"/>
                </a:lnTo>
                <a:cubicBezTo>
                  <a:pt x="1552825" y="2320236"/>
                  <a:pt x="1479826" y="2393235"/>
                  <a:pt x="1389778" y="2393235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324" tIns="396000" rIns="147323" bIns="147323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kern="1200" cap="all" baseline="0" dirty="0"/>
              <a:t>1. Technik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/>
              <a:t>Einstellungen, Shortcuts &amp; Funktionen </a:t>
            </a:r>
            <a:br>
              <a:rPr lang="de-DE" sz="1200" kern="1200" dirty="0"/>
            </a:br>
            <a:r>
              <a:rPr lang="de-DE" sz="1200" kern="1200" dirty="0"/>
              <a:t>(die nicht jeder kennt)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1200" kern="1200" dirty="0"/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/>
              <a:t>Folienmaster</a:t>
            </a:r>
          </a:p>
        </p:txBody>
      </p:sp>
      <p:sp>
        <p:nvSpPr>
          <p:cNvPr id="4" name="Rechteck: diagonal liegende Ecken abgerundet 3" descr="Das Innere einer Uhr">
            <a:extLst>
              <a:ext uri="{FF2B5EF4-FFF2-40B4-BE49-F238E27FC236}">
                <a16:creationId xmlns:a16="http://schemas.microsoft.com/office/drawing/2014/main" id="{290AD907-6FB6-C002-DA93-D86405CEFA28}"/>
              </a:ext>
            </a:extLst>
          </p:cNvPr>
          <p:cNvSpPr/>
          <p:nvPr/>
        </p:nvSpPr>
        <p:spPr>
          <a:xfrm>
            <a:off x="838201" y="1975519"/>
            <a:ext cx="1700235" cy="1435941"/>
          </a:xfrm>
          <a:prstGeom prst="round2DiagRect">
            <a:avLst/>
          </a:prstGeom>
          <a:blipFill>
            <a:blip r:embed="rId5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ACEDC4B3-B86B-1365-1D1F-2BB668B63806}"/>
              </a:ext>
            </a:extLst>
          </p:cNvPr>
          <p:cNvSpPr/>
          <p:nvPr/>
        </p:nvSpPr>
        <p:spPr>
          <a:xfrm>
            <a:off x="2617764" y="3280657"/>
            <a:ext cx="1700236" cy="2393235"/>
          </a:xfrm>
          <a:custGeom>
            <a:avLst/>
            <a:gdLst>
              <a:gd name="connsiteX0" fmla="*/ 163047 w 1552825"/>
              <a:gd name="connsiteY0" fmla="*/ 0 h 2393235"/>
              <a:gd name="connsiteX1" fmla="*/ 1389778 w 1552825"/>
              <a:gd name="connsiteY1" fmla="*/ 0 h 2393235"/>
              <a:gd name="connsiteX2" fmla="*/ 1552825 w 1552825"/>
              <a:gd name="connsiteY2" fmla="*/ 163047 h 2393235"/>
              <a:gd name="connsiteX3" fmla="*/ 1552825 w 1552825"/>
              <a:gd name="connsiteY3" fmla="*/ 2393235 h 2393235"/>
              <a:gd name="connsiteX4" fmla="*/ 1552825 w 1552825"/>
              <a:gd name="connsiteY4" fmla="*/ 2393235 h 2393235"/>
              <a:gd name="connsiteX5" fmla="*/ 0 w 1552825"/>
              <a:gd name="connsiteY5" fmla="*/ 2393235 h 2393235"/>
              <a:gd name="connsiteX6" fmla="*/ 0 w 1552825"/>
              <a:gd name="connsiteY6" fmla="*/ 2393235 h 2393235"/>
              <a:gd name="connsiteX7" fmla="*/ 0 w 1552825"/>
              <a:gd name="connsiteY7" fmla="*/ 163047 h 2393235"/>
              <a:gd name="connsiteX8" fmla="*/ 163047 w 1552825"/>
              <a:gd name="connsiteY8" fmla="*/ 0 h 2393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825" h="2393235">
                <a:moveTo>
                  <a:pt x="1389778" y="2393235"/>
                </a:moveTo>
                <a:lnTo>
                  <a:pt x="163047" y="2393235"/>
                </a:lnTo>
                <a:cubicBezTo>
                  <a:pt x="72999" y="2393235"/>
                  <a:pt x="0" y="2320236"/>
                  <a:pt x="0" y="2230188"/>
                </a:cubicBezTo>
                <a:lnTo>
                  <a:pt x="0" y="0"/>
                </a:lnTo>
                <a:lnTo>
                  <a:pt x="0" y="0"/>
                </a:lnTo>
                <a:lnTo>
                  <a:pt x="1552825" y="0"/>
                </a:lnTo>
                <a:lnTo>
                  <a:pt x="1552825" y="0"/>
                </a:lnTo>
                <a:lnTo>
                  <a:pt x="1552825" y="2230188"/>
                </a:lnTo>
                <a:cubicBezTo>
                  <a:pt x="1552825" y="2320236"/>
                  <a:pt x="1479826" y="2393235"/>
                  <a:pt x="1389778" y="239323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396000" rIns="36000" bIns="147323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kern="1200" cap="all" baseline="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2. Storyboard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/>
              <a:t>Entwerfen </a:t>
            </a:r>
            <a:br>
              <a:rPr lang="de-DE" sz="1200" kern="1200" dirty="0"/>
            </a:br>
            <a:r>
              <a:rPr lang="de-DE" sz="1200" kern="1200" dirty="0"/>
              <a:t>wie die Profis</a:t>
            </a:r>
          </a:p>
        </p:txBody>
      </p:sp>
      <p:sp>
        <p:nvSpPr>
          <p:cNvPr id="8" name="Rechteck: diagonal liegende Ecken abgerundet 7" descr="Aufgeschlagenes Buch">
            <a:extLst>
              <a:ext uri="{FF2B5EF4-FFF2-40B4-BE49-F238E27FC236}">
                <a16:creationId xmlns:a16="http://schemas.microsoft.com/office/drawing/2014/main" id="{8B96C85A-915D-294A-BB7E-971544BC7B26}"/>
              </a:ext>
            </a:extLst>
          </p:cNvPr>
          <p:cNvSpPr/>
          <p:nvPr/>
        </p:nvSpPr>
        <p:spPr>
          <a:xfrm>
            <a:off x="2617764" y="1975519"/>
            <a:ext cx="1700235" cy="1435941"/>
          </a:xfrm>
          <a:prstGeom prst="round2DiagRect">
            <a:avLst/>
          </a:prstGeom>
          <a:blipFill dpi="0" rotWithShape="1">
            <a:blip r:embed="rId6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D855943-33B5-17CD-ED64-25D5A0FD0554}"/>
              </a:ext>
            </a:extLst>
          </p:cNvPr>
          <p:cNvSpPr/>
          <p:nvPr/>
        </p:nvSpPr>
        <p:spPr>
          <a:xfrm>
            <a:off x="4397326" y="3280656"/>
            <a:ext cx="1700235" cy="2393236"/>
          </a:xfrm>
          <a:custGeom>
            <a:avLst/>
            <a:gdLst>
              <a:gd name="connsiteX0" fmla="*/ 163047 w 1552825"/>
              <a:gd name="connsiteY0" fmla="*/ 0 h 2393235"/>
              <a:gd name="connsiteX1" fmla="*/ 1389778 w 1552825"/>
              <a:gd name="connsiteY1" fmla="*/ 0 h 2393235"/>
              <a:gd name="connsiteX2" fmla="*/ 1552825 w 1552825"/>
              <a:gd name="connsiteY2" fmla="*/ 163047 h 2393235"/>
              <a:gd name="connsiteX3" fmla="*/ 1552825 w 1552825"/>
              <a:gd name="connsiteY3" fmla="*/ 2393235 h 2393235"/>
              <a:gd name="connsiteX4" fmla="*/ 1552825 w 1552825"/>
              <a:gd name="connsiteY4" fmla="*/ 2393235 h 2393235"/>
              <a:gd name="connsiteX5" fmla="*/ 0 w 1552825"/>
              <a:gd name="connsiteY5" fmla="*/ 2393235 h 2393235"/>
              <a:gd name="connsiteX6" fmla="*/ 0 w 1552825"/>
              <a:gd name="connsiteY6" fmla="*/ 2393235 h 2393235"/>
              <a:gd name="connsiteX7" fmla="*/ 0 w 1552825"/>
              <a:gd name="connsiteY7" fmla="*/ 163047 h 2393235"/>
              <a:gd name="connsiteX8" fmla="*/ 163047 w 1552825"/>
              <a:gd name="connsiteY8" fmla="*/ 0 h 2393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825" h="2393235">
                <a:moveTo>
                  <a:pt x="1389778" y="2393235"/>
                </a:moveTo>
                <a:lnTo>
                  <a:pt x="163047" y="2393235"/>
                </a:lnTo>
                <a:cubicBezTo>
                  <a:pt x="72999" y="2393235"/>
                  <a:pt x="0" y="2320236"/>
                  <a:pt x="0" y="2230188"/>
                </a:cubicBezTo>
                <a:lnTo>
                  <a:pt x="0" y="0"/>
                </a:lnTo>
                <a:lnTo>
                  <a:pt x="0" y="0"/>
                </a:lnTo>
                <a:lnTo>
                  <a:pt x="1552825" y="0"/>
                </a:lnTo>
                <a:lnTo>
                  <a:pt x="1552825" y="0"/>
                </a:lnTo>
                <a:lnTo>
                  <a:pt x="1552825" y="2230188"/>
                </a:lnTo>
                <a:cubicBezTo>
                  <a:pt x="1552825" y="2320236"/>
                  <a:pt x="1479826" y="2393235"/>
                  <a:pt x="1389778" y="239323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323" tIns="396000" rIns="147323" bIns="147323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kern="1200" cap="all" baseline="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3. Design</a:t>
            </a:r>
            <a:endParaRPr lang="de-DE" sz="1600" kern="1200" dirty="0"/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/>
              <a:t>Designgesetze, Designprozess</a:t>
            </a:r>
          </a:p>
        </p:txBody>
      </p:sp>
      <p:sp>
        <p:nvSpPr>
          <p:cNvPr id="10" name="Rechteck: diagonal liegende Ecken abgerundet 9" descr="Pinsel in Keramikgefäßen">
            <a:extLst>
              <a:ext uri="{FF2B5EF4-FFF2-40B4-BE49-F238E27FC236}">
                <a16:creationId xmlns:a16="http://schemas.microsoft.com/office/drawing/2014/main" id="{0CC04765-8B53-7BB1-7FCD-52EDE9BE288E}"/>
              </a:ext>
            </a:extLst>
          </p:cNvPr>
          <p:cNvSpPr/>
          <p:nvPr/>
        </p:nvSpPr>
        <p:spPr>
          <a:xfrm>
            <a:off x="4397326" y="1975519"/>
            <a:ext cx="1700235" cy="1435941"/>
          </a:xfrm>
          <a:prstGeom prst="round2DiagRect">
            <a:avLst/>
          </a:prstGeom>
          <a:blipFill>
            <a:blip r:embed="rId7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42E3A974-3A7A-6C54-B5DC-C9766C3099C4}"/>
              </a:ext>
            </a:extLst>
          </p:cNvPr>
          <p:cNvSpPr/>
          <p:nvPr/>
        </p:nvSpPr>
        <p:spPr>
          <a:xfrm>
            <a:off x="6176890" y="3280657"/>
            <a:ext cx="1700236" cy="2393235"/>
          </a:xfrm>
          <a:custGeom>
            <a:avLst/>
            <a:gdLst>
              <a:gd name="connsiteX0" fmla="*/ 163047 w 1552825"/>
              <a:gd name="connsiteY0" fmla="*/ 0 h 2393235"/>
              <a:gd name="connsiteX1" fmla="*/ 1389778 w 1552825"/>
              <a:gd name="connsiteY1" fmla="*/ 0 h 2393235"/>
              <a:gd name="connsiteX2" fmla="*/ 1552825 w 1552825"/>
              <a:gd name="connsiteY2" fmla="*/ 163047 h 2393235"/>
              <a:gd name="connsiteX3" fmla="*/ 1552825 w 1552825"/>
              <a:gd name="connsiteY3" fmla="*/ 2393235 h 2393235"/>
              <a:gd name="connsiteX4" fmla="*/ 1552825 w 1552825"/>
              <a:gd name="connsiteY4" fmla="*/ 2393235 h 2393235"/>
              <a:gd name="connsiteX5" fmla="*/ 0 w 1552825"/>
              <a:gd name="connsiteY5" fmla="*/ 2393235 h 2393235"/>
              <a:gd name="connsiteX6" fmla="*/ 0 w 1552825"/>
              <a:gd name="connsiteY6" fmla="*/ 2393235 h 2393235"/>
              <a:gd name="connsiteX7" fmla="*/ 0 w 1552825"/>
              <a:gd name="connsiteY7" fmla="*/ 163047 h 2393235"/>
              <a:gd name="connsiteX8" fmla="*/ 163047 w 1552825"/>
              <a:gd name="connsiteY8" fmla="*/ 0 h 2393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825" h="2393235">
                <a:moveTo>
                  <a:pt x="1389778" y="2393235"/>
                </a:moveTo>
                <a:lnTo>
                  <a:pt x="163047" y="2393235"/>
                </a:lnTo>
                <a:cubicBezTo>
                  <a:pt x="72999" y="2393235"/>
                  <a:pt x="0" y="2320236"/>
                  <a:pt x="0" y="2230188"/>
                </a:cubicBezTo>
                <a:lnTo>
                  <a:pt x="0" y="0"/>
                </a:lnTo>
                <a:lnTo>
                  <a:pt x="0" y="0"/>
                </a:lnTo>
                <a:lnTo>
                  <a:pt x="1552825" y="0"/>
                </a:lnTo>
                <a:lnTo>
                  <a:pt x="1552825" y="0"/>
                </a:lnTo>
                <a:lnTo>
                  <a:pt x="1552825" y="2230188"/>
                </a:lnTo>
                <a:cubicBezTo>
                  <a:pt x="1552825" y="2320236"/>
                  <a:pt x="1479826" y="2393235"/>
                  <a:pt x="1389778" y="239323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323" tIns="396000" rIns="147324" bIns="147323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kern="1200" cap="all" baseline="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4. Visuals</a:t>
            </a:r>
            <a:r>
              <a:rPr lang="de-DE" sz="1400" kern="1200" dirty="0"/>
              <a:t> 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/>
              <a:t>Formen, Bilder, Piktogramme</a:t>
            </a:r>
          </a:p>
        </p:txBody>
      </p:sp>
      <p:sp>
        <p:nvSpPr>
          <p:cNvPr id="12" name="Rechteck: diagonal liegende Ecken abgerundet 11" descr="Hand, die ein Foto von Landschaft hält">
            <a:extLst>
              <a:ext uri="{FF2B5EF4-FFF2-40B4-BE49-F238E27FC236}">
                <a16:creationId xmlns:a16="http://schemas.microsoft.com/office/drawing/2014/main" id="{B269027C-BD00-D323-89DC-4844638922B9}"/>
              </a:ext>
            </a:extLst>
          </p:cNvPr>
          <p:cNvSpPr/>
          <p:nvPr/>
        </p:nvSpPr>
        <p:spPr>
          <a:xfrm>
            <a:off x="6176890" y="1975519"/>
            <a:ext cx="1700235" cy="1435941"/>
          </a:xfrm>
          <a:prstGeom prst="round2DiagRect">
            <a:avLst/>
          </a:prstGeom>
          <a:blipFill>
            <a:blip r:embed="rId8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58E4A8FD-8EB0-D714-F8C1-E4ED81146290}"/>
              </a:ext>
            </a:extLst>
          </p:cNvPr>
          <p:cNvSpPr/>
          <p:nvPr/>
        </p:nvSpPr>
        <p:spPr>
          <a:xfrm>
            <a:off x="7956451" y="3280657"/>
            <a:ext cx="1700235" cy="2393235"/>
          </a:xfrm>
          <a:custGeom>
            <a:avLst/>
            <a:gdLst>
              <a:gd name="connsiteX0" fmla="*/ 163047 w 1552825"/>
              <a:gd name="connsiteY0" fmla="*/ 0 h 2393235"/>
              <a:gd name="connsiteX1" fmla="*/ 1389778 w 1552825"/>
              <a:gd name="connsiteY1" fmla="*/ 0 h 2393235"/>
              <a:gd name="connsiteX2" fmla="*/ 1552825 w 1552825"/>
              <a:gd name="connsiteY2" fmla="*/ 163047 h 2393235"/>
              <a:gd name="connsiteX3" fmla="*/ 1552825 w 1552825"/>
              <a:gd name="connsiteY3" fmla="*/ 2393235 h 2393235"/>
              <a:gd name="connsiteX4" fmla="*/ 1552825 w 1552825"/>
              <a:gd name="connsiteY4" fmla="*/ 2393235 h 2393235"/>
              <a:gd name="connsiteX5" fmla="*/ 0 w 1552825"/>
              <a:gd name="connsiteY5" fmla="*/ 2393235 h 2393235"/>
              <a:gd name="connsiteX6" fmla="*/ 0 w 1552825"/>
              <a:gd name="connsiteY6" fmla="*/ 2393235 h 2393235"/>
              <a:gd name="connsiteX7" fmla="*/ 0 w 1552825"/>
              <a:gd name="connsiteY7" fmla="*/ 163047 h 2393235"/>
              <a:gd name="connsiteX8" fmla="*/ 163047 w 1552825"/>
              <a:gd name="connsiteY8" fmla="*/ 0 h 2393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825" h="2393235">
                <a:moveTo>
                  <a:pt x="1389778" y="2393235"/>
                </a:moveTo>
                <a:lnTo>
                  <a:pt x="163047" y="2393235"/>
                </a:lnTo>
                <a:cubicBezTo>
                  <a:pt x="72999" y="2393235"/>
                  <a:pt x="0" y="2320236"/>
                  <a:pt x="0" y="2230188"/>
                </a:cubicBezTo>
                <a:lnTo>
                  <a:pt x="0" y="0"/>
                </a:lnTo>
                <a:lnTo>
                  <a:pt x="0" y="0"/>
                </a:lnTo>
                <a:lnTo>
                  <a:pt x="1552825" y="0"/>
                </a:lnTo>
                <a:lnTo>
                  <a:pt x="1552825" y="0"/>
                </a:lnTo>
                <a:lnTo>
                  <a:pt x="1552825" y="2230188"/>
                </a:lnTo>
                <a:cubicBezTo>
                  <a:pt x="1552825" y="2320236"/>
                  <a:pt x="1479826" y="2393235"/>
                  <a:pt x="1389778" y="239323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323" tIns="396000" rIns="147323" bIns="147323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kern="1200" cap="all" baseline="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5. Smart</a:t>
            </a:r>
            <a:r>
              <a:rPr lang="de-DE" sz="1600" kern="1200" dirty="0"/>
              <a:t> </a:t>
            </a:r>
            <a:r>
              <a:rPr lang="de-DE" sz="1600" b="1" kern="1200" cap="all" baseline="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Art</a:t>
            </a:r>
            <a:r>
              <a:rPr lang="de-DE" sz="1600" kern="1200" dirty="0"/>
              <a:t> 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/>
              <a:t>Vorlagen nutzen</a:t>
            </a:r>
          </a:p>
        </p:txBody>
      </p:sp>
      <p:sp>
        <p:nvSpPr>
          <p:cNvPr id="14" name="Rechteck: diagonal liegende Ecken abgerundet 13" descr="Gebäude mit Dreiecksfenstern">
            <a:extLst>
              <a:ext uri="{FF2B5EF4-FFF2-40B4-BE49-F238E27FC236}">
                <a16:creationId xmlns:a16="http://schemas.microsoft.com/office/drawing/2014/main" id="{EC1C655C-FA32-FEFE-AA18-911E3C9A52D7}"/>
              </a:ext>
            </a:extLst>
          </p:cNvPr>
          <p:cNvSpPr/>
          <p:nvPr/>
        </p:nvSpPr>
        <p:spPr>
          <a:xfrm>
            <a:off x="7956451" y="1975519"/>
            <a:ext cx="1700235" cy="1435941"/>
          </a:xfrm>
          <a:prstGeom prst="round2DiagRect">
            <a:avLst/>
          </a:prstGeom>
          <a:blipFill>
            <a:blip r:embed="rId9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 dirty="0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8B3E8B79-4C63-0D10-9F17-B007AE59E11F}"/>
              </a:ext>
            </a:extLst>
          </p:cNvPr>
          <p:cNvSpPr/>
          <p:nvPr/>
        </p:nvSpPr>
        <p:spPr>
          <a:xfrm>
            <a:off x="9736015" y="3280657"/>
            <a:ext cx="1700235" cy="2393236"/>
          </a:xfrm>
          <a:custGeom>
            <a:avLst/>
            <a:gdLst>
              <a:gd name="connsiteX0" fmla="*/ 163047 w 1552825"/>
              <a:gd name="connsiteY0" fmla="*/ 0 h 2393235"/>
              <a:gd name="connsiteX1" fmla="*/ 1389778 w 1552825"/>
              <a:gd name="connsiteY1" fmla="*/ 0 h 2393235"/>
              <a:gd name="connsiteX2" fmla="*/ 1552825 w 1552825"/>
              <a:gd name="connsiteY2" fmla="*/ 163047 h 2393235"/>
              <a:gd name="connsiteX3" fmla="*/ 1552825 w 1552825"/>
              <a:gd name="connsiteY3" fmla="*/ 2393235 h 2393235"/>
              <a:gd name="connsiteX4" fmla="*/ 1552825 w 1552825"/>
              <a:gd name="connsiteY4" fmla="*/ 2393235 h 2393235"/>
              <a:gd name="connsiteX5" fmla="*/ 0 w 1552825"/>
              <a:gd name="connsiteY5" fmla="*/ 2393235 h 2393235"/>
              <a:gd name="connsiteX6" fmla="*/ 0 w 1552825"/>
              <a:gd name="connsiteY6" fmla="*/ 2393235 h 2393235"/>
              <a:gd name="connsiteX7" fmla="*/ 0 w 1552825"/>
              <a:gd name="connsiteY7" fmla="*/ 163047 h 2393235"/>
              <a:gd name="connsiteX8" fmla="*/ 163047 w 1552825"/>
              <a:gd name="connsiteY8" fmla="*/ 0 h 2393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825" h="2393235">
                <a:moveTo>
                  <a:pt x="1389778" y="2393235"/>
                </a:moveTo>
                <a:lnTo>
                  <a:pt x="163047" y="2393235"/>
                </a:lnTo>
                <a:cubicBezTo>
                  <a:pt x="72999" y="2393235"/>
                  <a:pt x="0" y="2320236"/>
                  <a:pt x="0" y="2230188"/>
                </a:cubicBezTo>
                <a:lnTo>
                  <a:pt x="0" y="0"/>
                </a:lnTo>
                <a:lnTo>
                  <a:pt x="0" y="0"/>
                </a:lnTo>
                <a:lnTo>
                  <a:pt x="1552825" y="0"/>
                </a:lnTo>
                <a:lnTo>
                  <a:pt x="1552825" y="0"/>
                </a:lnTo>
                <a:lnTo>
                  <a:pt x="1552825" y="2230188"/>
                </a:lnTo>
                <a:cubicBezTo>
                  <a:pt x="1552825" y="2320236"/>
                  <a:pt x="1479826" y="2393235"/>
                  <a:pt x="1389778" y="239323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323" tIns="396000" rIns="147323" bIns="147324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kern="1200" cap="all" baseline="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6. Move </a:t>
            </a:r>
            <a:r>
              <a:rPr lang="de-DE" sz="1600" b="1" kern="1200" cap="all" baseline="0" dirty="0" err="1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it</a:t>
            </a:r>
            <a:r>
              <a:rPr lang="de-DE" sz="1600" kern="1200" dirty="0"/>
              <a:t> 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/>
              <a:t>Animationen &amp; Übergänge</a:t>
            </a:r>
          </a:p>
        </p:txBody>
      </p:sp>
      <p:sp>
        <p:nvSpPr>
          <p:cNvPr id="16" name="Rechteck: diagonal liegende Ecken abgerundet 15" descr="Person, die neben einer Betonwand läuft">
            <a:extLst>
              <a:ext uri="{FF2B5EF4-FFF2-40B4-BE49-F238E27FC236}">
                <a16:creationId xmlns:a16="http://schemas.microsoft.com/office/drawing/2014/main" id="{40B4764B-C2F2-1B62-41C1-EEDFF5EDEE22}"/>
              </a:ext>
            </a:extLst>
          </p:cNvPr>
          <p:cNvSpPr/>
          <p:nvPr/>
        </p:nvSpPr>
        <p:spPr>
          <a:xfrm>
            <a:off x="9736015" y="1975519"/>
            <a:ext cx="1700235" cy="1435941"/>
          </a:xfrm>
          <a:prstGeom prst="round2DiagRect">
            <a:avLst/>
          </a:prstGeom>
          <a:blipFill>
            <a:blip r:embed="rId10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290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535C8-7508-A1CD-7E5B-A6291587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3D9E6C4-9D73-1674-69D2-9434D5B1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Formen ändern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D6C4F9-D7B8-F6F5-EF26-089F335CB8AA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ändern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Registerkarte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FORMFORMAT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Feintuning Formen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Gelbe Punkte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55940D9-9F54-0EC3-B45C-586B84084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528" y="1201032"/>
            <a:ext cx="2014612" cy="27163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A096C25-B0C6-3BCF-6F43-0ACE7D07DC54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Dreieck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95EAE2B-45C6-AC6D-FD1F-989197E0BCBA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Duplizieren Sie das Dreieck und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ändern Sie die Form in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Pfeil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Duplizieren Sie den Pfeil und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bearbeiten Sie die Winkel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und Abschrägungen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BB2BD9A-4415-CEDA-8937-6ED2B397F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528" y="1504041"/>
            <a:ext cx="1502601" cy="80800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A183FCB-4B09-5BC0-F47F-BE8613915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528" y="3125765"/>
            <a:ext cx="1047896" cy="848602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DCCEC51-59DE-A04A-C97F-F72F3991D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6169AC-B0BA-8CBB-AEC0-5D970C3ED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4354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68D7F-873C-0E5F-C98E-363F63BD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B155EB0-06CC-D9E3-C86C-6D8526705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Formen skalieren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60BB44B-20C7-5E9C-AC9E-E253E6584113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drehen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Freihändig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Einen der weißen Punkte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greifen und in die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gewünschte Richtung ziehen.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Proportional zur Seite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Einen der weißen ECK-Punkte greifen und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mit gedrückter Taste SHIFT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kleiner oder größer ziehen.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Proportional aus der Mitte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Einen der weißen ECK-Punkte greifen und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mit gedrückten Tasten STRG+SHIFT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kleiner oder größer ziehen.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D0E5739-E2FF-7517-93D0-B449B59FE7E4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Kreis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52BA4B8-C331-DE88-0DA7-2FCC0FDF94E2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Duplizieren Sie den Kreis dreimal.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Verteilen Sie die Kreise irgendwo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auf dem Slide: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Probieren Sie die drei Arten des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Skalierens an den drei Kreisen aus.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407BD33-E750-97A4-381B-73107B325A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0444" y="1940880"/>
            <a:ext cx="761149" cy="914401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83AE17B-D23B-C814-A784-BE2D716E3A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816AE4-57F8-F6FF-AC5E-B6ABCE6EF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3905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6D876-759B-E19E-A278-17153C39B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3E072E-7D76-C958-1F00-27EBC1653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Dummy Text &amp; Text in Spalten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A446A49-BA0A-1732-60CB-10C6D016AF29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Dummy Text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=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lorem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()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=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rand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()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white"/>
                </a:solidFill>
                <a:latin typeface="Century Gothic"/>
              </a:rPr>
              <a:t>Text in Spalten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CA9B2B4-34A2-9A73-53BE-7D12A243D902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</a:t>
            </a: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unten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Ein Textfeld.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Dummy-Text erhalten Sie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z.B. mit =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() oder mit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=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lorem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()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07A941D-9923-B38E-C726-C78B83F00D6E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Füllen Sie das Textfeld mit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Dummy-Text. </a:t>
            </a: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Ziehen Sie es über </a:t>
            </a:r>
            <a:b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</a:b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die Breite des freien Platzes unten.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Formatieren Sie das Textfeld </a:t>
            </a: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so: </a:t>
            </a:r>
            <a:b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</a:b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2 Spalten, Abstand der Spalten</a:t>
            </a:r>
            <a:b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</a:b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1,5cm. </a:t>
            </a:r>
            <a:b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</a:b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9934034-FB82-BC51-A7B9-B478C93B6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2569" y="1833537"/>
            <a:ext cx="619211" cy="36200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677C39A-5C63-0510-CB5B-3D622C4A8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2569" y="2287589"/>
            <a:ext cx="1733792" cy="1086002"/>
          </a:xfrm>
          <a:prstGeom prst="rect">
            <a:avLst/>
          </a:prstGeom>
        </p:spPr>
      </p:pic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053FA6FF-9C9C-91B2-001F-F66045E12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DAF8BE6-440B-50C2-D294-BFD2D88FB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7443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405F4-AF62-49F7-09A4-7F873B0E3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B6054E8-8358-6468-7591-16F540EA7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Formen ausrichten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86CD180-271D-50D0-CA9C-ECB4B65512CB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ausrichten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Registerkarte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 START</a:t>
            </a: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oder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 FORMFORMAT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ED0157E-3204-83CA-75DB-354FACD1AB25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Duplizieren Sie das dunkelblaue Rechteck mit „Überschrift“4x.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Schieben Sie </a:t>
            </a: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die „Überschrift“-Rechtecke grob über die hellblauen Quadrate. Machen Sie bewusst noch keine exakte Ausrichtung.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C01C303-BB52-0544-4B07-5AA8B5D57A4D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Nun richten Sie lediglich das „Überschrift“-Rechteck ganz rechts exakt über dem hellblauen Quadrat ganz rechts aus. Markieren Sie nun alle „Überschrift“-Rechtecke und verteilen Sie sie mittels „Anordnen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horizontal verteilen“ gleichmäßig über den hellblauen Rechtecken. Klicken Sie anschließend auf „Oben ausrichten“. 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aphicFrame>
        <p:nvGraphicFramePr>
          <p:cNvPr id="52" name="Tabelle 51" hidden="1">
            <a:extLst>
              <a:ext uri="{FF2B5EF4-FFF2-40B4-BE49-F238E27FC236}">
                <a16:creationId xmlns:a16="http://schemas.microsoft.com/office/drawing/2014/main" id="{5FE1F2BF-C61E-4026-FC6E-FBD4561416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076551"/>
              </p:ext>
            </p:extLst>
          </p:nvPr>
        </p:nvGraphicFramePr>
        <p:xfrm>
          <a:off x="630266" y="4142690"/>
          <a:ext cx="7635208" cy="2131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401">
                  <a:extLst>
                    <a:ext uri="{9D8B030D-6E8A-4147-A177-3AD203B41FA5}">
                      <a16:colId xmlns:a16="http://schemas.microsoft.com/office/drawing/2014/main" val="3765743737"/>
                    </a:ext>
                  </a:extLst>
                </a:gridCol>
                <a:gridCol w="954401">
                  <a:extLst>
                    <a:ext uri="{9D8B030D-6E8A-4147-A177-3AD203B41FA5}">
                      <a16:colId xmlns:a16="http://schemas.microsoft.com/office/drawing/2014/main" val="3116838869"/>
                    </a:ext>
                  </a:extLst>
                </a:gridCol>
                <a:gridCol w="954401">
                  <a:extLst>
                    <a:ext uri="{9D8B030D-6E8A-4147-A177-3AD203B41FA5}">
                      <a16:colId xmlns:a16="http://schemas.microsoft.com/office/drawing/2014/main" val="2835817991"/>
                    </a:ext>
                  </a:extLst>
                </a:gridCol>
                <a:gridCol w="954401">
                  <a:extLst>
                    <a:ext uri="{9D8B030D-6E8A-4147-A177-3AD203B41FA5}">
                      <a16:colId xmlns:a16="http://schemas.microsoft.com/office/drawing/2014/main" val="3819679042"/>
                    </a:ext>
                  </a:extLst>
                </a:gridCol>
                <a:gridCol w="954401">
                  <a:extLst>
                    <a:ext uri="{9D8B030D-6E8A-4147-A177-3AD203B41FA5}">
                      <a16:colId xmlns:a16="http://schemas.microsoft.com/office/drawing/2014/main" val="3894731247"/>
                    </a:ext>
                  </a:extLst>
                </a:gridCol>
                <a:gridCol w="954401">
                  <a:extLst>
                    <a:ext uri="{9D8B030D-6E8A-4147-A177-3AD203B41FA5}">
                      <a16:colId xmlns:a16="http://schemas.microsoft.com/office/drawing/2014/main" val="1317417633"/>
                    </a:ext>
                  </a:extLst>
                </a:gridCol>
                <a:gridCol w="954401">
                  <a:extLst>
                    <a:ext uri="{9D8B030D-6E8A-4147-A177-3AD203B41FA5}">
                      <a16:colId xmlns:a16="http://schemas.microsoft.com/office/drawing/2014/main" val="2068289202"/>
                    </a:ext>
                  </a:extLst>
                </a:gridCol>
                <a:gridCol w="954401">
                  <a:extLst>
                    <a:ext uri="{9D8B030D-6E8A-4147-A177-3AD203B41FA5}">
                      <a16:colId xmlns:a16="http://schemas.microsoft.com/office/drawing/2014/main" val="3588005679"/>
                    </a:ext>
                  </a:extLst>
                </a:gridCol>
              </a:tblGrid>
              <a:tr h="213111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197354"/>
                  </a:ext>
                </a:extLst>
              </a:tr>
            </a:tbl>
          </a:graphicData>
        </a:graphic>
      </p:graphicFrame>
      <p:pic>
        <p:nvPicPr>
          <p:cNvPr id="66" name="Grafik 65">
            <a:extLst>
              <a:ext uri="{FF2B5EF4-FFF2-40B4-BE49-F238E27FC236}">
                <a16:creationId xmlns:a16="http://schemas.microsoft.com/office/drawing/2014/main" id="{FE24C824-33EE-547E-B797-1B8579301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5874" y="1216241"/>
            <a:ext cx="1686329" cy="3478053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EEE204E7-32B4-EC0E-3C2E-FF890EBB6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5873" y="4802866"/>
            <a:ext cx="1686329" cy="1693566"/>
          </a:xfrm>
          <a:prstGeom prst="rect">
            <a:avLst/>
          </a:prstGeom>
        </p:spPr>
      </p:pic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E712F909-676E-4E03-C78B-7BFBAD820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414E95BA-6F02-4DBA-F3AF-A2555DB79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7973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C8F42-A069-B116-8C96-2717DB94D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014BB9D-11B1-5FF7-B215-96C96166E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Formen gruppieren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5907E2E-3772-B301-8966-E019556D552B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gruppieren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STRG + SHIFT + G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3001C37-89DE-9017-2809-35E69B0B91F6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1 Kreis mit der Beschriftung „1“,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Umrandung weiß, Stärke &gt;2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Längliches Rechteck mit der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Beschriftung „Thema A“, Einfärbung mittelgrau.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E8F340-8BE8-0980-0517-FBA259E205E9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Ers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tellen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Sie aus Kreis und Rechteck ein Agenda-Element.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Gruppieren Sie Kreis</a:t>
            </a: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 und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Rechteck.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Ziehen Sie die gruppierte Form mit Strg + Shift größer und kleiner. Beobachten Sie den Effekt.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0927DA-2D75-E8DF-29CD-6F45FB353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FF5D4E9-4F4E-0321-96FC-2CB06033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5540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2A95F-F515-8317-B450-747A36ED3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B2F21B9-01BE-98CC-FBB0-065F6A548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Folienmaster: Überblick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6D96700-B097-016B-304E-EA64E89AE9DA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Folienmaster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Registerkarte</a:t>
            </a: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ANSICHT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Grundlegende Eigenschaften: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prstClr val="white"/>
              </a:solidFill>
              <a:latin typeface="Century Gothic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prstClr val="white"/>
              </a:solidFill>
              <a:latin typeface="Century Gothic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prstClr val="white"/>
              </a:solidFill>
              <a:latin typeface="Century Gothic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Im Folienmaster können Layout-Vorlagen („Kinder“) erstellt, geändert und (falls nicht benötigt) gelöscht werden.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prstClr val="white"/>
              </a:solidFill>
              <a:latin typeface="Century Gothic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Layout-Vorlagen, die in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der Präsentation genutzt werden, können nicht gelöscht werden.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4F01D1B-DCD2-FB1D-AE96-02EDA37EDE8E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Öffnen Sie die Ansicht „Folienmaster“.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Machen Sie sich mit dem Folienmaster vertraut.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D20FDDE-784B-A421-2D80-C33866857C09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Ein Folienmaster besteht aus 2 Elementen: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Master-Vorlage (=Mutter)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Layout-Vorlage (=Kinder)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de-DE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Die „Mutter“ vererbt den „Kindern“ die grundlegenden Eigenschaften wie Schriften, Farben, Abmessungen, Logos, etc.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Diese Eigenschaften können bei Bedarf auf einzelnen Layout-Vorlagen („Kindern“) geändert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201F3C8-1F14-F2F5-E738-7246AE4456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0461" y="1169134"/>
            <a:ext cx="1413021" cy="755756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8D333075-8614-0E3D-1C5D-641383B4CF87}"/>
              </a:ext>
            </a:extLst>
          </p:cNvPr>
          <p:cNvSpPr/>
          <p:nvPr/>
        </p:nvSpPr>
        <p:spPr>
          <a:xfrm rot="19292650">
            <a:off x="9480352" y="1575721"/>
            <a:ext cx="318072" cy="327400"/>
          </a:xfrm>
          <a:prstGeom prst="rightArrow">
            <a:avLst>
              <a:gd name="adj1" fmla="val 50000"/>
              <a:gd name="adj2" fmla="val 5952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E7D253E-EB40-C889-DB1B-6BF96CF727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2178847"/>
            <a:ext cx="3645900" cy="2322594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EFC7FB77-8B31-7ED6-4A56-403BF3AB0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0464" y="1169134"/>
            <a:ext cx="709953" cy="755756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E6F715-7E57-50E9-52EF-301A482FCA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520ACA4-CDF4-33A9-0C80-21B47A88E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27911E9-D28B-147E-77C2-CD30D5AC8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9388" y="2761064"/>
            <a:ext cx="2251029" cy="68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7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60850-F1D9-414E-83D7-6AB5F44CB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E5433B72-6A30-5224-8B70-531DC47D18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823" y="3340144"/>
            <a:ext cx="3649288" cy="2056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F0E64706-7A88-7EEA-7625-75DC76871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Folienmaster nutzen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A53061-F4CB-F143-6B4F-B4B1FEE1AF56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Folienmaster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Registerkarte</a:t>
            </a: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ANSICHT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Neues Layout einfügen,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mit Platzhaltern bestücken,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und umbenennen.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Layout für Slide wählen: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Rechtsklick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 auf Slide in der „Normal-Ansicht“ und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LAYOUT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 anklicken.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12A12B0-2F5A-88F2-33AD-F94395CBA449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Öffnen Sie die Ansicht „Folienmaster“.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Fahren sie mit der Maus über die dort sichtbaren Folien, um den Namen des Masters zu sehen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und um herauszufinden,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welches Layout durch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welche Slides genutzt wird.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40D155C-D565-348C-E840-3ED659AE2EF9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Klicken Sie in der Ansicht „Folienmaster“ oben links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Auf „Layout einfügen“.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Erstellen Sie ein neues Layout unter dem existierenden Master: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Nennen Sie das neue Layout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„Bild +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Text_light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B2A3EA0-B599-70DE-AE22-1D06BD914F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0461" y="1169134"/>
            <a:ext cx="1413021" cy="755756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357BFE03-B767-00BF-DB5B-F86B06303FB0}"/>
              </a:ext>
            </a:extLst>
          </p:cNvPr>
          <p:cNvSpPr/>
          <p:nvPr/>
        </p:nvSpPr>
        <p:spPr>
          <a:xfrm rot="19292650">
            <a:off x="9480352" y="1575721"/>
            <a:ext cx="318072" cy="327400"/>
          </a:xfrm>
          <a:prstGeom prst="rightArrow">
            <a:avLst>
              <a:gd name="adj1" fmla="val 50000"/>
              <a:gd name="adj2" fmla="val 5952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0B48E32-2B37-736A-2CEE-BD4FB4D335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2178847"/>
            <a:ext cx="3645900" cy="232259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299BAE81-19E8-297D-F1BB-66F419773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9388" y="2890720"/>
            <a:ext cx="2251030" cy="86366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7A07B46-833B-D74C-110D-6928F0923B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0464" y="1169134"/>
            <a:ext cx="709953" cy="75575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BF697AAB-D65C-E36C-DFE8-7025315560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9388" y="5078725"/>
            <a:ext cx="2251030" cy="141363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1BFDBA-9FA7-88BA-BD03-772972BAD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FA5E790-35D0-9461-110D-A28F132BC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8300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94B24-FB04-B070-152F-64826E16D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157B2FC-EE3C-2D78-416C-D67012513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Platzhalter vs. Formen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D2689C-4C8E-B359-20E7-EBE11303D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7252728-060B-0306-C867-A2394A90B1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71EBC33-7A6C-3E51-EAE6-B0702F55A25E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Duplizieren Sie dieses 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Klicken Sie den Titel dieses Slides an und löschen Sie ihn von dem Slide (nicht nur den Text löschen, sondern den gesamten Platzhalter).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Geben Sie dem Slide nun einen neuen Titel. Fügen Sie dafür ein Textfeld ein, ziehen es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gro</a:t>
            </a: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b an die richtige Stelle, und schreiben Sie „Neuer Titel für das Slide“ in Schriftgröße 36 hinein.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2019260-BD65-396A-41BA-E77DFC1E3DC4}"/>
              </a:ext>
            </a:extLst>
          </p:cNvPr>
          <p:cNvSpPr txBox="1"/>
          <p:nvPr/>
        </p:nvSpPr>
        <p:spPr>
          <a:xfrm>
            <a:off x="6092885" y="1557338"/>
            <a:ext cx="4651315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Löschen Sie anschließend die beiden Textfelder mit den Anweisungen von ihrem duplizierten 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640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0525-A996-0D63-E56F-37C7B9361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B64F779-897C-5AF3-549A-468343F89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Layouts nutzen: erstellen Sie im Folienmaster ein neues Layout und nennen Sie es „Bild + </a:t>
            </a:r>
            <a:r>
              <a:rPr lang="de-DE" dirty="0" err="1"/>
              <a:t>Text_dark</a:t>
            </a:r>
            <a:r>
              <a:rPr lang="de-DE" dirty="0"/>
              <a:t>“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E034555-770C-4AD1-0033-BC93646F8453}"/>
              </a:ext>
            </a:extLst>
          </p:cNvPr>
          <p:cNvSpPr txBox="1"/>
          <p:nvPr/>
        </p:nvSpPr>
        <p:spPr>
          <a:xfrm>
            <a:off x="630265" y="1557338"/>
            <a:ext cx="5286405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„Bild +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Text_dark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 sollte so aussehen: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FFDAEBE-B432-3960-40DC-697468BC25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65" y="1872495"/>
            <a:ext cx="2426700" cy="1366457"/>
          </a:xfrm>
          <a:prstGeom prst="rect">
            <a:avLst/>
          </a:prstGeom>
          <a:ln w="6350">
            <a:solidFill>
              <a:schemeClr val="bg1"/>
            </a:solidFill>
          </a:ln>
          <a:effectLst>
            <a:outerShdw blurRad="50800" dist="12700" dir="2700000" algn="tl" rotWithShape="0">
              <a:schemeClr val="bg1">
                <a:alpha val="40000"/>
              </a:schemeClr>
            </a:outerShdw>
          </a:effec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D26AC51-5550-BF70-A9EE-483A652B0286}"/>
              </a:ext>
            </a:extLst>
          </p:cNvPr>
          <p:cNvSpPr txBox="1"/>
          <p:nvPr/>
        </p:nvSpPr>
        <p:spPr>
          <a:xfrm>
            <a:off x="3155576" y="1872495"/>
            <a:ext cx="2761094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Ändern Sie das Layout dieses Slides auf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„Bild +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Text_dark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wieder ein Bild ein, sowie Dummy-Text.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90A54F-FC92-FD84-A1A3-F992DE80E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9F00F69-5603-7F46-40DD-905791F39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1746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F8E70-C25F-1AC0-B8C3-528836F8B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2CEC680-31CF-9CA9-365C-00525DA61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Fremden Folienmaster einfügen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74592CE-4F3B-480C-60C0-779FA9B0954F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Folienmaster einfügen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Einfügen von Fremd-Slides mit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STRG+V aus einer fremden .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pptx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Der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mittlere Button „Ursprüngliche Formatierung beibehalten“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kopiert den fremden Folienmaster in die eigene .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pptx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 und übernimmt das Layout des Fremd-Slides.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Der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linke Button „Zieldesign verwenden“</a:t>
            </a: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fügt die fremden Slides ein und wendet den eigenen Folienmaster auf sie an.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5A69AC9-5508-CDC8-B1ED-845A3C5DFE5D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Erstellen Sie aus PPT eine neue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Präsentation und nennen Sie sie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„</a:t>
            </a:r>
            <a:r>
              <a:rPr lang="nl-NL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Zweiter</a:t>
            </a: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_Folienmaster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Gehen Sie in die Ansicht „Folienmaster“ und machen Sie sich mit den Layouts vertraut.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Schließen Sie die Ansicht „Folienmaster“.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Kopieren Sie Slide #1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mit STRG+C.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F02B224-CED4-BDD4-9294-A8BA5B64F618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Wechseln Sie in diese .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pptx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zurück und fügen Sie das kopierte Slide mit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Strg+V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ein.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Sehen Sie im Folienmaster nach, was sich geändert hat.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das Slide nochmals ein, diesmal mit dem mittleren Button.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Sehen Sie im Folienmaster nach, was sich geändert hat.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Wiederholen Sie die Schritte mit einer neuen Datei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namens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„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Dritter_Folienmaster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B9F052-EC4A-1AD4-4D5E-3BEF83834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461" y="1470888"/>
            <a:ext cx="1990407" cy="1551842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53E53B3-1770-6FAF-81E7-01D2FE4699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5121" y="6356350"/>
            <a:ext cx="7518279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7EF806-5602-6691-3453-E8E61609CE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216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2F4CAD-DE2B-4874-A4A4-C64D2F2FF06E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174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FDA77-5578-BBCF-4CCF-808857D94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C73A028-6C73-A5D2-1F79-5AC5B2C09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21" y="550416"/>
            <a:ext cx="10932992" cy="648069"/>
          </a:xfrm>
        </p:spPr>
        <p:txBody>
          <a:bodyPr>
            <a:normAutofit/>
          </a:bodyPr>
          <a:lstStyle/>
          <a:p>
            <a:r>
              <a:rPr lang="de-DE" dirty="0"/>
              <a:t>Auswahlbereich nutzen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E4C1697-81CD-7F77-5E31-55C0B5E2EE93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Klicken Sie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ALT+F10</a:t>
            </a:r>
          </a:p>
        </p:txBody>
      </p:sp>
      <p:pic>
        <p:nvPicPr>
          <p:cNvPr id="6" name="Beobachter" descr="Neugieriger Hund, der seinen Kopf ins Bild schiebt" hidden="1">
            <a:extLst>
              <a:ext uri="{FF2B5EF4-FFF2-40B4-BE49-F238E27FC236}">
                <a16:creationId xmlns:a16="http://schemas.microsoft.com/office/drawing/2014/main" id="{6161AF96-F490-D35F-6A2A-C3366AE904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7693" y="5018313"/>
            <a:ext cx="6103733" cy="1839687"/>
          </a:xfrm>
          <a:prstGeom prst="rect">
            <a:avLst/>
          </a:prstGeom>
        </p:spPr>
      </p:pic>
      <p:sp>
        <p:nvSpPr>
          <p:cNvPr id="7" name="Sprechblase" hidden="1">
            <a:extLst>
              <a:ext uri="{FF2B5EF4-FFF2-40B4-BE49-F238E27FC236}">
                <a16:creationId xmlns:a16="http://schemas.microsoft.com/office/drawing/2014/main" id="{9555D6E6-72F2-5EDD-3803-420F2C93AC28}"/>
              </a:ext>
            </a:extLst>
          </p:cNvPr>
          <p:cNvSpPr/>
          <p:nvPr/>
        </p:nvSpPr>
        <p:spPr>
          <a:xfrm>
            <a:off x="3995860" y="1704975"/>
            <a:ext cx="2252540" cy="1152526"/>
          </a:xfrm>
          <a:prstGeom prst="wedgeRoundRectCallout">
            <a:avLst>
              <a:gd name="adj1" fmla="val -20433"/>
              <a:gd name="adj2" fmla="val 169601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1DDEA6A-A1C2-A56C-B2F4-70627663C317}"/>
              </a:ext>
            </a:extLst>
          </p:cNvPr>
          <p:cNvSpPr txBox="1"/>
          <p:nvPr/>
        </p:nvSpPr>
        <p:spPr>
          <a:xfrm>
            <a:off x="4276166" y="1266825"/>
            <a:ext cx="2981884" cy="2423431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Blenden Sie ein: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Sprechblase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Beobachter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Info-Bereich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pSp>
        <p:nvGrpSpPr>
          <p:cNvPr id="18" name="INFOBEREICH" hidden="1">
            <a:extLst>
              <a:ext uri="{FF2B5EF4-FFF2-40B4-BE49-F238E27FC236}">
                <a16:creationId xmlns:a16="http://schemas.microsoft.com/office/drawing/2014/main" id="{179ADF9A-A0B7-748B-8AA2-97CEB79893ED}"/>
              </a:ext>
            </a:extLst>
          </p:cNvPr>
          <p:cNvGrpSpPr/>
          <p:nvPr/>
        </p:nvGrpSpPr>
        <p:grpSpPr>
          <a:xfrm>
            <a:off x="9233647" y="0"/>
            <a:ext cx="2958353" cy="6858000"/>
            <a:chOff x="9233647" y="0"/>
            <a:chExt cx="2958353" cy="685800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82BB7186-B6D3-A19D-E538-E1895AB63152}"/>
                </a:ext>
              </a:extLst>
            </p:cNvPr>
            <p:cNvSpPr/>
            <p:nvPr/>
          </p:nvSpPr>
          <p:spPr>
            <a:xfrm>
              <a:off x="9233647" y="0"/>
              <a:ext cx="2958353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360000" rIns="216000" bIns="36000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Auswahlbereich anzeigen</a:t>
              </a:r>
            </a:p>
            <a:p>
              <a:pPr marL="179388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Befehl</a:t>
              </a:r>
            </a:p>
            <a:p>
              <a:pPr marL="179388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ALT+F10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  <a:p>
              <a:pPr marL="179388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79388" algn="l"/>
                </a:tabLst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C09B3DEB-E31A-81D0-E013-B559063E2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4938" y="1599353"/>
              <a:ext cx="2240854" cy="3066432"/>
            </a:xfrm>
            <a:prstGeom prst="rect">
              <a:avLst/>
            </a:prstGeom>
          </p:spPr>
        </p:pic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45635-30CB-6F17-2226-57849F30AB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19A1BBE-98C9-D660-9C14-C3F8F88955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501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F55E7-F7FA-57E6-37DA-E48A9C278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Mann, der in einem Auto sitzt">
            <a:extLst>
              <a:ext uri="{FF2B5EF4-FFF2-40B4-BE49-F238E27FC236}">
                <a16:creationId xmlns:a16="http://schemas.microsoft.com/office/drawing/2014/main" id="{45CC47AC-4B87-53C3-5F7A-159558D05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6"/>
          <a:stretch>
            <a:fillRect/>
          </a:stretch>
        </p:blipFill>
        <p:spPr>
          <a:xfrm flipH="1">
            <a:off x="442904" y="1790700"/>
            <a:ext cx="3771897" cy="204152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2B947B8-99D2-3FE5-BE7B-04EA8922F3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0686" y="533400"/>
            <a:ext cx="10681339" cy="682625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Aptos Black" panose="020B0004020202020204" pitchFamily="34" charset="0"/>
              </a:rPr>
              <a:t>Vertrauenssteigernde Maßnahmen </a:t>
            </a:r>
            <a:r>
              <a:rPr lang="de-DE" dirty="0" err="1">
                <a:latin typeface="Aptos Black" panose="020B0004020202020204" pitchFamily="34" charset="0"/>
              </a:rPr>
              <a:t>abc</a:t>
            </a:r>
            <a:r>
              <a:rPr lang="de-DE" dirty="0">
                <a:latin typeface="Aptos Black" panose="020B0004020202020204" pitchFamily="34" charset="0"/>
              </a:rPr>
              <a:t> verstärken. </a:t>
            </a:r>
          </a:p>
        </p:txBody>
      </p:sp>
      <p:graphicFrame>
        <p:nvGraphicFramePr>
          <p:cNvPr id="34" name="RASTER">
            <a:extLst>
              <a:ext uri="{FF2B5EF4-FFF2-40B4-BE49-F238E27FC236}">
                <a16:creationId xmlns:a16="http://schemas.microsoft.com/office/drawing/2014/main" id="{50815386-E09A-6F69-B69A-80008D97A287}"/>
              </a:ext>
            </a:extLst>
          </p:cNvPr>
          <p:cNvGraphicFramePr>
            <a:graphicFrameLocks noGrp="1"/>
          </p:cNvGraphicFramePr>
          <p:nvPr/>
        </p:nvGraphicFramePr>
        <p:xfrm>
          <a:off x="442963" y="1790700"/>
          <a:ext cx="11306129" cy="40862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768709">
                  <a:extLst>
                    <a:ext uri="{9D8B030D-6E8A-4147-A177-3AD203B41FA5}">
                      <a16:colId xmlns:a16="http://schemas.microsoft.com/office/drawing/2014/main" val="2906926711"/>
                    </a:ext>
                  </a:extLst>
                </a:gridCol>
                <a:gridCol w="3768710">
                  <a:extLst>
                    <a:ext uri="{9D8B030D-6E8A-4147-A177-3AD203B41FA5}">
                      <a16:colId xmlns:a16="http://schemas.microsoft.com/office/drawing/2014/main" val="4231047883"/>
                    </a:ext>
                  </a:extLst>
                </a:gridCol>
                <a:gridCol w="1884355">
                  <a:extLst>
                    <a:ext uri="{9D8B030D-6E8A-4147-A177-3AD203B41FA5}">
                      <a16:colId xmlns:a16="http://schemas.microsoft.com/office/drawing/2014/main" val="7334819"/>
                    </a:ext>
                  </a:extLst>
                </a:gridCol>
                <a:gridCol w="1884355">
                  <a:extLst>
                    <a:ext uri="{9D8B030D-6E8A-4147-A177-3AD203B41FA5}">
                      <a16:colId xmlns:a16="http://schemas.microsoft.com/office/drawing/2014/main" val="3918265659"/>
                    </a:ext>
                  </a:extLst>
                </a:gridCol>
              </a:tblGrid>
              <a:tr h="2043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Next </a:t>
                      </a:r>
                      <a:r>
                        <a:rPr kumimoji="0" lang="de-DE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Steps</a:t>
                      </a:r>
                      <a:endParaRPr kumimoji="0" lang="de-DE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Lorem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ipsum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dolor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sit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amet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elit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. Maecenas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porttitor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congue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massa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Fusce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posuere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, magna sed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pulvinar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ultricies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purus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lectus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malesuada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libero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sit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900000" marR="288000" marT="180000"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 Rang 1: Arden</a:t>
                      </a:r>
                    </a:p>
                  </a:txBody>
                  <a:tcPr marL="504000" marT="108000"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95000"/>
                            </a:prst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 Rang 2: CIRRUS</a:t>
                      </a:r>
                    </a:p>
                  </a:txBody>
                  <a:tcPr marL="504000" marT="108000"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971302"/>
                  </a:ext>
                </a:extLst>
              </a:tr>
              <a:tr h="20431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Vertrauen in Marke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Zustimmung zur Aussage „Ich vertraue der </a:t>
                      </a:r>
                      <a:b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Marke … voll und ganz“ in % an allen Antworten.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Maecenas porttitor congue massa. Fusce posuere, magna sed pulvinar ultricies, purus lectus malesuada libero, sit amet commodo magna eros quis </a:t>
                      </a:r>
                      <a:r>
                        <a:rPr kumimoji="0" lang="de-D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urna</a:t>
                      </a: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80000" marR="756000" marT="180000" marB="180000"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95000"/>
                            </a:prst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 Rang 4: Falcon</a:t>
                      </a:r>
                    </a:p>
                  </a:txBody>
                  <a:tcPr marL="504000" marT="108000"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370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95000"/>
                            </a:prst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  Rang 5: </a:t>
                      </a:r>
                      <a:r>
                        <a:rPr kumimoji="0" lang="de-DE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>
                              <a:lumMod val="95000"/>
                            </a:prst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rial" panose="020B0604020202020204" pitchFamily="34" charset="0"/>
                        </a:rPr>
                        <a:t>Auron</a:t>
                      </a:r>
                      <a:endParaRPr kumimoji="0" lang="de-DE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95000"/>
                          </a:prst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00" marT="108000">
                    <a:lnL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89342"/>
                  </a:ext>
                </a:extLst>
              </a:tr>
            </a:tbl>
          </a:graphicData>
        </a:graphic>
      </p:graphicFrame>
      <p:pic>
        <p:nvPicPr>
          <p:cNvPr id="71" name="Grafik 70" descr="Gelbe, auf der Straße aufgereihte Taxis">
            <a:extLst>
              <a:ext uri="{FF2B5EF4-FFF2-40B4-BE49-F238E27FC236}">
                <a16:creationId xmlns:a16="http://schemas.microsoft.com/office/drawing/2014/main" id="{8CE8539A-E8E0-CFE6-127F-9E8A0849F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3" b="9603"/>
          <a:stretch/>
        </p:blipFill>
        <p:spPr>
          <a:xfrm>
            <a:off x="4203700" y="3835400"/>
            <a:ext cx="3778250" cy="2041528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BE10A430-AB90-9F00-87EF-D8C1B4E9E9A9}"/>
              </a:ext>
            </a:extLst>
          </p:cNvPr>
          <p:cNvSpPr txBox="1"/>
          <p:nvPr/>
        </p:nvSpPr>
        <p:spPr bwMode="gray">
          <a:xfrm>
            <a:off x="442963" y="1484784"/>
            <a:ext cx="11306074" cy="25249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0066B3"/>
              </a:buClr>
            </a:pPr>
            <a:r>
              <a:rPr lang="de-DE" sz="1200" dirty="0">
                <a:solidFill>
                  <a:prstClr val="white"/>
                </a:solidFill>
                <a:latin typeface="Arial"/>
              </a:rPr>
              <a:t>„Ich </a:t>
            </a:r>
            <a:r>
              <a:rPr lang="de-DE" sz="1200" b="1" dirty="0">
                <a:solidFill>
                  <a:prstClr val="white"/>
                </a:solidFill>
                <a:latin typeface="Arial"/>
              </a:rPr>
              <a:t>vertraue</a:t>
            </a:r>
            <a:r>
              <a:rPr lang="de-DE" sz="1200" dirty="0">
                <a:solidFill>
                  <a:prstClr val="white"/>
                </a:solidFill>
                <a:latin typeface="Arial"/>
              </a:rPr>
              <a:t> der Marke Cirrus … </a:t>
            </a:r>
            <a:r>
              <a:rPr lang="de-DE" sz="1200" b="1" dirty="0">
                <a:solidFill>
                  <a:prstClr val="white"/>
                </a:solidFill>
                <a:latin typeface="Arial"/>
              </a:rPr>
              <a:t>voll und ganz</a:t>
            </a:r>
            <a:r>
              <a:rPr lang="de-DE" sz="1200" dirty="0">
                <a:solidFill>
                  <a:prstClr val="white"/>
                </a:solidFill>
                <a:latin typeface="Arial"/>
              </a:rPr>
              <a:t>“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0FE0021F-D55C-8875-961E-30C5A72ADAED}"/>
              </a:ext>
            </a:extLst>
          </p:cNvPr>
          <p:cNvGraphicFramePr/>
          <p:nvPr/>
        </p:nvGraphicFramePr>
        <p:xfrm>
          <a:off x="8374986" y="2540916"/>
          <a:ext cx="1127362" cy="1049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E954F665-548B-F15B-4225-451D0B2ED48E}"/>
              </a:ext>
            </a:extLst>
          </p:cNvPr>
          <p:cNvGraphicFramePr/>
          <p:nvPr/>
        </p:nvGraphicFramePr>
        <p:xfrm>
          <a:off x="10299709" y="2540916"/>
          <a:ext cx="1127362" cy="1049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AACC21D1-0202-BAA0-4021-BD4DC097A9CE}"/>
              </a:ext>
            </a:extLst>
          </p:cNvPr>
          <p:cNvGraphicFramePr/>
          <p:nvPr/>
        </p:nvGraphicFramePr>
        <p:xfrm>
          <a:off x="8374986" y="4472646"/>
          <a:ext cx="1127362" cy="1049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7ED7E6C3-5C9B-8263-4952-49A5FF05095C}"/>
              </a:ext>
            </a:extLst>
          </p:cNvPr>
          <p:cNvGraphicFramePr/>
          <p:nvPr/>
        </p:nvGraphicFramePr>
        <p:xfrm>
          <a:off x="10299709" y="4472646"/>
          <a:ext cx="1127362" cy="1049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Ellipse 8">
            <a:extLst>
              <a:ext uri="{FF2B5EF4-FFF2-40B4-BE49-F238E27FC236}">
                <a16:creationId xmlns:a16="http://schemas.microsoft.com/office/drawing/2014/main" id="{BE10F00B-5921-5439-B419-E49700174CBD}"/>
              </a:ext>
            </a:extLst>
          </p:cNvPr>
          <p:cNvSpPr/>
          <p:nvPr/>
        </p:nvSpPr>
        <p:spPr bwMode="gray">
          <a:xfrm>
            <a:off x="8110003" y="1880347"/>
            <a:ext cx="345663" cy="345663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108000" tIns="108000" rIns="108000" bIns="108000" rtlCol="0" anchor="ctr"/>
          <a:lstStyle/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16FE265-1027-436F-66C3-C94D89FF7E00}"/>
              </a:ext>
            </a:extLst>
          </p:cNvPr>
          <p:cNvSpPr/>
          <p:nvPr/>
        </p:nvSpPr>
        <p:spPr bwMode="gray">
          <a:xfrm>
            <a:off x="10007835" y="1880347"/>
            <a:ext cx="345663" cy="345663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108000" tIns="108000" rIns="108000" bIns="108000" rtlCol="0" anchor="ctr"/>
          <a:lstStyle/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0EAF1D5-CEF7-DE83-42FB-CA9BF4D56D2D}"/>
              </a:ext>
            </a:extLst>
          </p:cNvPr>
          <p:cNvSpPr/>
          <p:nvPr/>
        </p:nvSpPr>
        <p:spPr bwMode="gray">
          <a:xfrm>
            <a:off x="8110003" y="3905532"/>
            <a:ext cx="345663" cy="345663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108000" tIns="108000" rIns="108000" bIns="108000" rtlCol="0" anchor="ctr"/>
          <a:lstStyle/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168C9F2-F518-CD03-CFFE-CE1B84E6C3D7}"/>
              </a:ext>
            </a:extLst>
          </p:cNvPr>
          <p:cNvSpPr/>
          <p:nvPr/>
        </p:nvSpPr>
        <p:spPr bwMode="gray">
          <a:xfrm>
            <a:off x="10007835" y="3905532"/>
            <a:ext cx="345663" cy="345663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108000" tIns="108000" rIns="108000" bIns="108000" rtlCol="0" anchor="ctr"/>
          <a:lstStyle/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50C12E4-3C89-D51B-2971-44FCC1292A0F}"/>
              </a:ext>
            </a:extLst>
          </p:cNvPr>
          <p:cNvSpPr txBox="1"/>
          <p:nvPr/>
        </p:nvSpPr>
        <p:spPr>
          <a:xfrm>
            <a:off x="3311502" y="2930515"/>
            <a:ext cx="1806598" cy="1806598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de-DE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Black" panose="020B0004020202020204" pitchFamily="34" charset="0"/>
              </a:rPr>
              <a:t>RANG 2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01331C3A-8B29-F15C-F141-3D45999EA834}"/>
              </a:ext>
            </a:extLst>
          </p:cNvPr>
          <p:cNvSpPr/>
          <p:nvPr/>
        </p:nvSpPr>
        <p:spPr>
          <a:xfrm>
            <a:off x="440686" y="1790699"/>
            <a:ext cx="3763013" cy="2041527"/>
          </a:xfrm>
          <a:prstGeom prst="rect">
            <a:avLst/>
          </a:prstGeom>
          <a:gradFill flip="none" rotWithShape="1">
            <a:gsLst>
              <a:gs pos="0">
                <a:srgbClr val="FED008">
                  <a:alpha val="0"/>
                </a:srgbClr>
              </a:gs>
              <a:gs pos="78000">
                <a:srgbClr val="FED008">
                  <a:alpha val="57000"/>
                </a:srgbClr>
              </a:gs>
              <a:gs pos="100000">
                <a:srgbClr val="FED008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de-DE" sz="1400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C6A6BC9-CFC7-E29D-B3DD-086257FD8222}"/>
              </a:ext>
            </a:extLst>
          </p:cNvPr>
          <p:cNvSpPr/>
          <p:nvPr/>
        </p:nvSpPr>
        <p:spPr>
          <a:xfrm>
            <a:off x="4217827" y="3835400"/>
            <a:ext cx="3755496" cy="2041527"/>
          </a:xfrm>
          <a:prstGeom prst="rect">
            <a:avLst/>
          </a:prstGeom>
          <a:gradFill flip="none" rotWithShape="1">
            <a:gsLst>
              <a:gs pos="0">
                <a:srgbClr val="FED008">
                  <a:alpha val="0"/>
                </a:srgbClr>
              </a:gs>
              <a:gs pos="78000">
                <a:srgbClr val="FED008">
                  <a:alpha val="57000"/>
                </a:srgbClr>
              </a:gs>
              <a:gs pos="100000">
                <a:srgbClr val="FED00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de-DE" sz="1400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DA9B469C-4302-699E-596A-4E129771B3B7}"/>
              </a:ext>
            </a:extLst>
          </p:cNvPr>
          <p:cNvSpPr/>
          <p:nvPr/>
        </p:nvSpPr>
        <p:spPr>
          <a:xfrm rot="2700000">
            <a:off x="3155421" y="2779536"/>
            <a:ext cx="2105444" cy="2105444"/>
          </a:xfrm>
          <a:prstGeom prst="roundRect">
            <a:avLst>
              <a:gd name="adj" fmla="val 12564"/>
            </a:avLst>
          </a:prstGeom>
          <a:solidFill>
            <a:srgbClr val="FED00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de-DE" sz="14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C6EEA7B-0393-04B3-087B-C4EBECC15531}"/>
              </a:ext>
            </a:extLst>
          </p:cNvPr>
          <p:cNvSpPr txBox="1"/>
          <p:nvPr/>
        </p:nvSpPr>
        <p:spPr>
          <a:xfrm>
            <a:off x="3760221" y="3377098"/>
            <a:ext cx="914400" cy="914400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de-DE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Black" panose="020B0004020202020204" pitchFamily="34" charset="0"/>
              </a:rPr>
              <a:t>RANG 2 ▲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9CF41115-B969-4A8C-93AD-542EDF7003B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1214" y="1934388"/>
            <a:ext cx="238905" cy="23758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78F2982E-98B7-3903-9CB8-45A777579D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67454" y="3963905"/>
            <a:ext cx="227100" cy="228916"/>
          </a:xfrm>
          <a:prstGeom prst="rect">
            <a:avLst/>
          </a:prstGeom>
        </p:spPr>
      </p:pic>
      <p:pic>
        <p:nvPicPr>
          <p:cNvPr id="24" name="Grafik 23" descr="Löwe mit einfarbiger Füllung">
            <a:extLst>
              <a:ext uri="{FF2B5EF4-FFF2-40B4-BE49-F238E27FC236}">
                <a16:creationId xmlns:a16="http://schemas.microsoft.com/office/drawing/2014/main" id="{FC410B1A-BCC2-50B8-B028-48768A9E87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35842" y="3950686"/>
            <a:ext cx="255353" cy="255353"/>
          </a:xfrm>
          <a:prstGeom prst="rect">
            <a:avLst/>
          </a:prstGeom>
        </p:spPr>
      </p:pic>
      <p:pic>
        <p:nvPicPr>
          <p:cNvPr id="25" name="Grafik 17">
            <a:extLst>
              <a:ext uri="{FF2B5EF4-FFF2-40B4-BE49-F238E27FC236}">
                <a16:creationId xmlns:a16="http://schemas.microsoft.com/office/drawing/2014/main" id="{820AA54C-6322-269A-28C7-5926836093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7454" y="1944536"/>
            <a:ext cx="225339" cy="21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A8C453-7EE5-C447-F4D2-D90B19E0CD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4898D37-A13D-F4D2-6478-6434A655EE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t>3</a:t>
            </a:fld>
            <a:endParaRPr lang="de-DE"/>
          </a:p>
        </p:txBody>
      </p:sp>
      <p:pic>
        <p:nvPicPr>
          <p:cNvPr id="21" name="Grafik 20" descr="Cabriolet mit einfarbiger Füllung">
            <a:extLst>
              <a:ext uri="{FF2B5EF4-FFF2-40B4-BE49-F238E27FC236}">
                <a16:creationId xmlns:a16="http://schemas.microsoft.com/office/drawing/2014/main" id="{2E0ACCFB-1B97-8F59-9FEC-E376194A4E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753725" y="4129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0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301D0-7678-23F9-616A-0E6289792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 descr="Unscharfes Mikrobild eines Straßenverkehrs">
            <a:extLst>
              <a:ext uri="{FF2B5EF4-FFF2-40B4-BE49-F238E27FC236}">
                <a16:creationId xmlns:a16="http://schemas.microsoft.com/office/drawing/2014/main" id="{9E220321-2BD5-FCCA-47DF-32D640D60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33647" y="0"/>
            <a:ext cx="2958353" cy="6858000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1A804456-BD71-5D74-BFB2-26AAB6656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21" y="550416"/>
            <a:ext cx="10932992" cy="648069"/>
          </a:xfrm>
        </p:spPr>
        <p:txBody>
          <a:bodyPr>
            <a:normAutofit/>
          </a:bodyPr>
          <a:lstStyle/>
          <a:p>
            <a:r>
              <a:rPr lang="de-DE" dirty="0"/>
              <a:t>Auswahlbereich nutzen</a:t>
            </a:r>
          </a:p>
        </p:txBody>
      </p:sp>
      <p:sp>
        <p:nvSpPr>
          <p:cNvPr id="4" name="KOMMENTAR">
            <a:extLst>
              <a:ext uri="{FF2B5EF4-FFF2-40B4-BE49-F238E27FC236}">
                <a16:creationId xmlns:a16="http://schemas.microsoft.com/office/drawing/2014/main" id="{2BBF14BA-DA2D-0513-0D9F-A97BC3FDBFA1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Kommentarfeld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prstClr val="white"/>
              </a:solidFill>
              <a:latin typeface="Century Gothic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Kann bei der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Live-Präsentation ausgeblendet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werden, um nicht abzulenken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prstClr val="white"/>
              </a:solidFill>
              <a:latin typeface="Century Gothic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prstClr val="white"/>
              </a:solidFill>
              <a:latin typeface="Century Gothic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Kann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fürs Verschicken eingeblendet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werden, um Personen, die bei der Präsentation nicht dabei waren, das Verständnis zu erleichtern.  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845BC2-F242-FB0C-7366-8CF75241A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B337380-935D-CCC9-AB5F-7B16F4ECF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2191D25-36E0-43B4-EC53-63483E1A812A}"/>
              </a:ext>
            </a:extLst>
          </p:cNvPr>
          <p:cNvSpPr txBox="1"/>
          <p:nvPr/>
        </p:nvSpPr>
        <p:spPr>
          <a:xfrm>
            <a:off x="635121" y="1628173"/>
            <a:ext cx="4092642" cy="443198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consectetuer adipiscing elit. Maecenas porttitor congue massa. Fusce posuere, magna sed pulvinar ultricies, purus lectus malesuada libero, sit amet commodo magna eros quis urna.</a:t>
            </a:r>
          </a:p>
          <a:p>
            <a:pPr marL="342900" indent="-342900" algn="l">
              <a:buFont typeface="+mj-lt"/>
              <a:buAutoNum type="arabicPeriod"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Nunc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viverra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enim. Fusce est. Vivamus a tellus.</a:t>
            </a:r>
          </a:p>
          <a:p>
            <a:pPr marL="342900" indent="-342900" algn="l">
              <a:buFont typeface="+mj-lt"/>
              <a:buAutoNum type="arabicPeriod"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habitant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tristique senectus et netus et malesuada fames ac turpis egestas. Proin pharetra nonummy pede. Mauris et orci.</a:t>
            </a:r>
          </a:p>
          <a:p>
            <a:pPr marL="342900" indent="-342900" algn="l">
              <a:buFont typeface="+mj-lt"/>
              <a:buAutoNum type="arabicPeriod"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7402837-37A7-FD9E-A201-83FE9E91E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9862156"/>
              </p:ext>
            </p:extLst>
          </p:nvPr>
        </p:nvGraphicFramePr>
        <p:xfrm>
          <a:off x="5457109" y="1628173"/>
          <a:ext cx="2928520" cy="130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3033A994-1D6B-0BD4-0961-3958ECF62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9599387"/>
              </p:ext>
            </p:extLst>
          </p:nvPr>
        </p:nvGraphicFramePr>
        <p:xfrm>
          <a:off x="5457109" y="3090661"/>
          <a:ext cx="2928520" cy="130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84351B90-839D-F140-3828-2A22B26A6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9909412"/>
              </p:ext>
            </p:extLst>
          </p:nvPr>
        </p:nvGraphicFramePr>
        <p:xfrm>
          <a:off x="5457109" y="4553150"/>
          <a:ext cx="2928520" cy="130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27979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D21132C-4B33-DA76-0477-7EABFC3CF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Formen einfügen und bearbeiten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1AD2004-6846-0086-62FE-C09D00D2E191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einfügen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Registerkarte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EINFÜGEN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Kreise &amp; Quadrate: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Gleichmäßig skalierte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erhalten.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gewünschte Form auswählen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Ein Klick auf die Folie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Formen bearbeiten (1)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Registerkarte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FORMFORMAT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3837751-F414-46B2-1E01-C49E786BFE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0528" y="1216679"/>
            <a:ext cx="1233660" cy="92405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444F1D0-8E31-8CC1-E872-DB8D22302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8470" y="5174010"/>
            <a:ext cx="2014612" cy="27163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85A304A-9FF2-558E-C032-65ABFCF92E2A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Kreis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Quadrat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EC6D830-E184-C834-72EF-E2B1B59CD65E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Bearbeiten Sie: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Kreis Füllfarbe &amp; Rand ändern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Quadrat Schatten hinzufügen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D02622F9-E217-2881-C921-093E5FE9A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528" y="5498221"/>
            <a:ext cx="1047896" cy="781159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9912AA0-34CB-6B39-253C-60BB256404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27A259-F072-33F6-740D-DBDB10079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5100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40255-0884-B2C4-72F6-3874AE432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35ABEF7-9AAD-DA33-8DA1-F79A40D6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Standardeigenschaften für Formen einstellen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3507CE8-235A-6AF3-6847-16FED4E46CCB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bearbeiten (2)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Rechtsklick auf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 FORMATIEREN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Als Standardform festlegen</a:t>
            </a:r>
          </a:p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Rechtsklick auf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ALS STANDARDFORM FESTL.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EC59C4E-1FDA-BF23-9EDE-0F7362BBCFC2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Quadrat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4355A08-543B-261F-EDA6-5FE54CA6D87D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Bearbeiten Sie: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Füllung, Kontur, Effekt,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Abstand Text zu Rändern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Legen Sie Ihre Einstellung als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Standardform fest.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850BDC5-97AC-FD49-375B-970AF1D618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0528" y="1167265"/>
            <a:ext cx="1672932" cy="95220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25C0330-F52C-4F22-797D-23D172500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0527" y="2155716"/>
            <a:ext cx="1063332" cy="199074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4BA2D4E0-1D75-93B0-B44D-69DABD36C3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0527" y="5409767"/>
            <a:ext cx="1672932" cy="1238405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3D68A74-612F-79AA-2D44-B4EBFE245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C5107F-6D90-A884-1E1A-73B2EE65F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260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8937A-F1D9-1254-1B43-137C1AF24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99C2EE-4E52-6EE1-97F4-AD4C3CEF0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Befehl wiederholen mit STRG+Y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7984208-6DE2-F5B7-9451-E5F7290CF321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Letzten Befehl wiederholen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STRG+Y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C5CE43F-95BF-C0DF-F78C-FD3FE25917DD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Dreieck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Wiederholen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Sie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den Befehl zweimal.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Richten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Sie die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Dreiecke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horizontal nebeneinander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aus.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9F319DC-F695-2FD5-3C6C-F7695FFA6D53}"/>
              </a:ext>
            </a:extLst>
          </p:cNvPr>
          <p:cNvSpPr txBox="1"/>
          <p:nvPr/>
        </p:nvSpPr>
        <p:spPr>
          <a:xfrm>
            <a:off x="4619560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Bearbeiten Sie: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Bei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Dreieck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Nummer 2 Füllfarbe</a:t>
            </a:r>
            <a:b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ändern. </a:t>
            </a:r>
            <a:b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de-DE" sz="1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Dreieck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Nummer 3 anklicken und </a:t>
            </a:r>
            <a:b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mit Befehl zum Füllfarbe ändern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wiederholen.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CBB806F-0131-104E-FA3F-42F54E6CC4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9158FB-92DB-022B-4F33-EE2028EB7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4719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9151-C709-5D09-1C4C-5266E9D32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5DEA25-BCB6-2701-7D43-2711757D3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Duplizieren mit STRG+D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4BBFC6E-465A-7905-2158-21917899D985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Duplizieren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STRG + 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Formen duplizieren und Abstände / Lage beibehalten.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Form auswählen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STRG+D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Wie gewünscht ausrichten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ausgerichteter Form erneut mit 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STRG+D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duplizieren.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AAAA17F-8EDD-E5B4-2D0C-6203ECE57061}"/>
              </a:ext>
            </a:extLst>
          </p:cNvPr>
          <p:cNvSpPr txBox="1"/>
          <p:nvPr/>
        </p:nvSpPr>
        <p:spPr>
          <a:xfrm>
            <a:off x="630266" y="1557338"/>
            <a:ext cx="3645900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Fügen Sie ein: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Kreis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…und duplizieren Sie den Kreis 4x in gleichmäßigen Abständen nach rechts.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8C019D2-BF94-A098-8A75-1054133F2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8571A0-6D9A-08BE-E2FE-60F5B5C16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620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779A4-309E-9A94-7B7F-D867AA4C5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2C27AEB-1C1A-89C7-20F4-0A1C5F8EE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Kombination STRG+D und STRG+Y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72F3D55-A8B0-7EA8-C099-F58F6239BC62}"/>
              </a:ext>
            </a:extLst>
          </p:cNvPr>
          <p:cNvSpPr/>
          <p:nvPr/>
        </p:nvSpPr>
        <p:spPr>
          <a:xfrm>
            <a:off x="9233647" y="0"/>
            <a:ext cx="29583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0" rIns="216000" bIns="360000" rtlCol="0" anchor="t"/>
          <a:lstStyle/>
          <a:p>
            <a:pPr marL="0" marR="0" lvl="0" indent="-2778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Slides duplizieren.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In NORMAL-Ansicht links gewünschtes Slide anklicken und mit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STRG+D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duplizieren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Befehls-Wiederholungen effizient nutzen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STRG+D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kann auch „vertikal“ über mehrere Slides genutzt werden. 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Erst planen, was zu tun ist, dann tun.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Z.B. bei allen duplizierten Slides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(1) Farbe ändern und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(2) Schriftgröße ändern.</a:t>
            </a: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93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Erst bei allen Änderung 1 vornehmen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mit STRG+Y,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dann Änderung 2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mit STRG+Y.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02DA924-8159-704E-B047-E86728CB426B}"/>
              </a:ext>
            </a:extLst>
          </p:cNvPr>
          <p:cNvSpPr txBox="1"/>
          <p:nvPr/>
        </p:nvSpPr>
        <p:spPr>
          <a:xfrm>
            <a:off x="630266" y="1557338"/>
            <a:ext cx="6532534" cy="91440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Wählen Sie dieses Slide in der NORMAL-Ansicht links und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duplizieren Sie es viermal mit STRG+D.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Ändern Sie auf den Original-Slide die Farbe von Kreis #1.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Wiederholen Sie den Befehl auf jedem Slide: Auf dem 2. Slide für Kreis #2.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Auf dem 3. Slide für Kreis #3, usw.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Arbeiten Sie sich vertikal durch.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Sehen Sie sich den Effekt an, indem Sie auf Slide 1in den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Präsentationsmodus gehen und bis Slide 5 durchklicken.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209DD87-E8C0-369B-6509-DAD05264C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© Stefanie Fröhner I DatenMenschen – human skills for data impact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52461C9-08DC-4537-4E98-3DD0D49B6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32F4CAD-DE2B-4874-A4A4-C64D2F2FF06E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465812"/>
      </p:ext>
    </p:extLst>
  </p:cSld>
  <p:clrMapOvr>
    <a:masterClrMapping/>
  </p:clrMapOvr>
</p:sld>
</file>

<file path=ppt/theme/theme1.xml><?xml version="1.0" encoding="utf-8"?>
<a:theme xmlns:a="http://schemas.openxmlformats.org/drawingml/2006/main" name="2_EnCon_2024">
  <a:themeElements>
    <a:clrScheme name="EnCon_2024">
      <a:dk1>
        <a:sysClr val="windowText" lastClr="000000"/>
      </a:dk1>
      <a:lt1>
        <a:sysClr val="window" lastClr="FFFFFF"/>
      </a:lt1>
      <a:dk2>
        <a:srgbClr val="003752"/>
      </a:dk2>
      <a:lt2>
        <a:srgbClr val="E7E6E6"/>
      </a:lt2>
      <a:accent1>
        <a:srgbClr val="006EA4"/>
      </a:accent1>
      <a:accent2>
        <a:srgbClr val="15C5D7"/>
      </a:accent2>
      <a:accent3>
        <a:srgbClr val="13BF81"/>
      </a:accent3>
      <a:accent4>
        <a:srgbClr val="6432C6"/>
      </a:accent4>
      <a:accent5>
        <a:srgbClr val="B715B7"/>
      </a:accent5>
      <a:accent6>
        <a:srgbClr val="FFBB1D"/>
      </a:accent6>
      <a:hlink>
        <a:srgbClr val="0563C1"/>
      </a:hlink>
      <a:folHlink>
        <a:srgbClr val="954F72"/>
      </a:folHlink>
    </a:clrScheme>
    <a:fontScheme name="EnCon_202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wrap="square" lIns="108000" tIns="108000" rIns="108000" bIns="108000" rtlCol="0" anchor="t">
        <a:noAutofit/>
      </a:bodyPr>
      <a:lstStyle>
        <a:defPPr algn="l">
          <a:defRPr sz="1400" dirty="0">
            <a:solidFill>
              <a:schemeClr val="tx1">
                <a:lumMod val="75000"/>
                <a:lumOff val="25000"/>
              </a:schemeClr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square" lIns="0" tIns="0" rIns="0" bIns="0" rtlCol="0">
        <a:no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1200" cap="none" spc="0" normalizeH="0" baseline="0" noProof="0" dirty="0">
            <a:ln>
              <a:noFill/>
            </a:ln>
            <a:solidFill>
              <a:prstClr val="black">
                <a:lumMod val="65000"/>
                <a:lumOff val="35000"/>
              </a:prstClr>
            </a:solidFill>
            <a:effectLst/>
            <a:uLnTx/>
            <a:uFillTx/>
            <a:latin typeface="Century Gothic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Benutzerdefiniert 21">
    <a:dk1>
      <a:sysClr val="windowText" lastClr="000000"/>
    </a:dk1>
    <a:lt1>
      <a:sysClr val="window" lastClr="FFFFFF"/>
    </a:lt1>
    <a:dk2>
      <a:srgbClr val="A0A0A0"/>
    </a:dk2>
    <a:lt2>
      <a:srgbClr val="5A5A5A"/>
    </a:lt2>
    <a:accent1>
      <a:srgbClr val="0066B3"/>
    </a:accent1>
    <a:accent2>
      <a:srgbClr val="66A3D1"/>
    </a:accent2>
    <a:accent3>
      <a:srgbClr val="CCE0F0"/>
    </a:accent3>
    <a:accent4>
      <a:srgbClr val="F37021"/>
    </a:accent4>
    <a:accent5>
      <a:srgbClr val="F8A97B"/>
    </a:accent5>
    <a:accent6>
      <a:srgbClr val="FCD2BA"/>
    </a:accent6>
    <a:hlink>
      <a:srgbClr val="0066B3"/>
    </a:hlink>
    <a:folHlink>
      <a:srgbClr val="0066B3"/>
    </a:folHlink>
  </a:clrScheme>
  <a:fontScheme name="Verband der Sparda-Banke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Benutzerdefiniert 21">
    <a:dk1>
      <a:sysClr val="windowText" lastClr="000000"/>
    </a:dk1>
    <a:lt1>
      <a:sysClr val="window" lastClr="FFFFFF"/>
    </a:lt1>
    <a:dk2>
      <a:srgbClr val="A0A0A0"/>
    </a:dk2>
    <a:lt2>
      <a:srgbClr val="5A5A5A"/>
    </a:lt2>
    <a:accent1>
      <a:srgbClr val="0066B3"/>
    </a:accent1>
    <a:accent2>
      <a:srgbClr val="66A3D1"/>
    </a:accent2>
    <a:accent3>
      <a:srgbClr val="CCE0F0"/>
    </a:accent3>
    <a:accent4>
      <a:srgbClr val="F37021"/>
    </a:accent4>
    <a:accent5>
      <a:srgbClr val="F8A97B"/>
    </a:accent5>
    <a:accent6>
      <a:srgbClr val="FCD2BA"/>
    </a:accent6>
    <a:hlink>
      <a:srgbClr val="0066B3"/>
    </a:hlink>
    <a:folHlink>
      <a:srgbClr val="0066B3"/>
    </a:folHlink>
  </a:clrScheme>
  <a:fontScheme name="Verband der Sparda-Banke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Benutzerdefiniert 21">
    <a:dk1>
      <a:sysClr val="windowText" lastClr="000000"/>
    </a:dk1>
    <a:lt1>
      <a:sysClr val="window" lastClr="FFFFFF"/>
    </a:lt1>
    <a:dk2>
      <a:srgbClr val="A0A0A0"/>
    </a:dk2>
    <a:lt2>
      <a:srgbClr val="5A5A5A"/>
    </a:lt2>
    <a:accent1>
      <a:srgbClr val="0066B3"/>
    </a:accent1>
    <a:accent2>
      <a:srgbClr val="66A3D1"/>
    </a:accent2>
    <a:accent3>
      <a:srgbClr val="CCE0F0"/>
    </a:accent3>
    <a:accent4>
      <a:srgbClr val="F37021"/>
    </a:accent4>
    <a:accent5>
      <a:srgbClr val="F8A97B"/>
    </a:accent5>
    <a:accent6>
      <a:srgbClr val="FCD2BA"/>
    </a:accent6>
    <a:hlink>
      <a:srgbClr val="0066B3"/>
    </a:hlink>
    <a:folHlink>
      <a:srgbClr val="0066B3"/>
    </a:folHlink>
  </a:clrScheme>
  <a:fontScheme name="Verband der Sparda-Banke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Benutzerdefiniert 21">
    <a:dk1>
      <a:sysClr val="windowText" lastClr="000000"/>
    </a:dk1>
    <a:lt1>
      <a:sysClr val="window" lastClr="FFFFFF"/>
    </a:lt1>
    <a:dk2>
      <a:srgbClr val="A0A0A0"/>
    </a:dk2>
    <a:lt2>
      <a:srgbClr val="5A5A5A"/>
    </a:lt2>
    <a:accent1>
      <a:srgbClr val="0066B3"/>
    </a:accent1>
    <a:accent2>
      <a:srgbClr val="66A3D1"/>
    </a:accent2>
    <a:accent3>
      <a:srgbClr val="CCE0F0"/>
    </a:accent3>
    <a:accent4>
      <a:srgbClr val="F37021"/>
    </a:accent4>
    <a:accent5>
      <a:srgbClr val="F8A97B"/>
    </a:accent5>
    <a:accent6>
      <a:srgbClr val="FCD2BA"/>
    </a:accent6>
    <a:hlink>
      <a:srgbClr val="0066B3"/>
    </a:hlink>
    <a:folHlink>
      <a:srgbClr val="0066B3"/>
    </a:folHlink>
  </a:clrScheme>
  <a:fontScheme name="Verband der Sparda-Banke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Benutzerdefiniert 21">
    <a:dk1>
      <a:sysClr val="windowText" lastClr="000000"/>
    </a:dk1>
    <a:lt1>
      <a:sysClr val="window" lastClr="FFFFFF"/>
    </a:lt1>
    <a:dk2>
      <a:srgbClr val="A0A0A0"/>
    </a:dk2>
    <a:lt2>
      <a:srgbClr val="5A5A5A"/>
    </a:lt2>
    <a:accent1>
      <a:srgbClr val="0066B3"/>
    </a:accent1>
    <a:accent2>
      <a:srgbClr val="66A3D1"/>
    </a:accent2>
    <a:accent3>
      <a:srgbClr val="CCE0F0"/>
    </a:accent3>
    <a:accent4>
      <a:srgbClr val="F37021"/>
    </a:accent4>
    <a:accent5>
      <a:srgbClr val="F8A97B"/>
    </a:accent5>
    <a:accent6>
      <a:srgbClr val="FCD2BA"/>
    </a:accent6>
    <a:hlink>
      <a:srgbClr val="0066B3"/>
    </a:hlink>
    <a:folHlink>
      <a:srgbClr val="0066B3"/>
    </a:folHlink>
  </a:clrScheme>
  <a:fontScheme name="Verband der Sparda-Banke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Benutzerdefiniert 21">
    <a:dk1>
      <a:sysClr val="windowText" lastClr="000000"/>
    </a:dk1>
    <a:lt1>
      <a:sysClr val="window" lastClr="FFFFFF"/>
    </a:lt1>
    <a:dk2>
      <a:srgbClr val="A0A0A0"/>
    </a:dk2>
    <a:lt2>
      <a:srgbClr val="5A5A5A"/>
    </a:lt2>
    <a:accent1>
      <a:srgbClr val="0066B3"/>
    </a:accent1>
    <a:accent2>
      <a:srgbClr val="66A3D1"/>
    </a:accent2>
    <a:accent3>
      <a:srgbClr val="CCE0F0"/>
    </a:accent3>
    <a:accent4>
      <a:srgbClr val="F37021"/>
    </a:accent4>
    <a:accent5>
      <a:srgbClr val="F8A97B"/>
    </a:accent5>
    <a:accent6>
      <a:srgbClr val="FCD2BA"/>
    </a:accent6>
    <a:hlink>
      <a:srgbClr val="0066B3"/>
    </a:hlink>
    <a:folHlink>
      <a:srgbClr val="0066B3"/>
    </a:folHlink>
  </a:clrScheme>
  <a:fontScheme name="Verband der Sparda-Banke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Benutzerdefiniert 21">
    <a:dk1>
      <a:sysClr val="windowText" lastClr="000000"/>
    </a:dk1>
    <a:lt1>
      <a:sysClr val="window" lastClr="FFFFFF"/>
    </a:lt1>
    <a:dk2>
      <a:srgbClr val="A0A0A0"/>
    </a:dk2>
    <a:lt2>
      <a:srgbClr val="5A5A5A"/>
    </a:lt2>
    <a:accent1>
      <a:srgbClr val="0066B3"/>
    </a:accent1>
    <a:accent2>
      <a:srgbClr val="66A3D1"/>
    </a:accent2>
    <a:accent3>
      <a:srgbClr val="CCE0F0"/>
    </a:accent3>
    <a:accent4>
      <a:srgbClr val="F37021"/>
    </a:accent4>
    <a:accent5>
      <a:srgbClr val="F8A97B"/>
    </a:accent5>
    <a:accent6>
      <a:srgbClr val="FCD2BA"/>
    </a:accent6>
    <a:hlink>
      <a:srgbClr val="0066B3"/>
    </a:hlink>
    <a:folHlink>
      <a:srgbClr val="0066B3"/>
    </a:folHlink>
  </a:clrScheme>
  <a:fontScheme name="Verband der Sparda-Banke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1868</Words>
  <Application>Microsoft Office PowerPoint</Application>
  <PresentationFormat>Breitbild</PresentationFormat>
  <Paragraphs>598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Aptos</vt:lpstr>
      <vt:lpstr>Aptos Black</vt:lpstr>
      <vt:lpstr>Arial</vt:lpstr>
      <vt:lpstr>Century Gothic</vt:lpstr>
      <vt:lpstr>2_EnCon_2024</vt:lpstr>
      <vt:lpstr>Agenda</vt:lpstr>
      <vt:lpstr>Auswahlbereich nutzen</vt:lpstr>
      <vt:lpstr>Vertrauenssteigernde Maßnahmen abc verstärken. </vt:lpstr>
      <vt:lpstr>Auswahlbereich nutzen</vt:lpstr>
      <vt:lpstr>Formen einfügen und bearbeiten</vt:lpstr>
      <vt:lpstr>Standardeigenschaften für Formen einstellen</vt:lpstr>
      <vt:lpstr>Befehl wiederholen mit STRG+Y</vt:lpstr>
      <vt:lpstr>Duplizieren mit STRG+D</vt:lpstr>
      <vt:lpstr>Kombination STRG+D und STRG+Y</vt:lpstr>
      <vt:lpstr>Formen ändern</vt:lpstr>
      <vt:lpstr>Formen skalieren</vt:lpstr>
      <vt:lpstr>Dummy Text &amp; Text in Spalten</vt:lpstr>
      <vt:lpstr>Formen ausrichten</vt:lpstr>
      <vt:lpstr>Formen gruppieren</vt:lpstr>
      <vt:lpstr>Folienmaster: Überblick</vt:lpstr>
      <vt:lpstr>Folienmaster nutzen</vt:lpstr>
      <vt:lpstr>Platzhalter vs. Formen</vt:lpstr>
      <vt:lpstr>Layouts nutzen: erstellen Sie im Folienmaster ein neues Layout und nennen Sie es „Bild + Text_dark“</vt:lpstr>
      <vt:lpstr>Fremden Folienmaster einfügen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Stefanie Fröhner</dc:creator>
  <cp:lastModifiedBy>Stefanie Fröhner</cp:lastModifiedBy>
  <cp:revision>26</cp:revision>
  <dcterms:created xsi:type="dcterms:W3CDTF">2025-03-11T18:21:46Z</dcterms:created>
  <dcterms:modified xsi:type="dcterms:W3CDTF">2026-07-15T13:32:12Z</dcterms:modified>
</cp:coreProperties>
</file>